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handoutMasterIdLst>
    <p:handoutMasterId r:id="rId24"/>
  </p:handoutMasterIdLst>
  <p:sldIdLst>
    <p:sldId id="257" r:id="rId2"/>
    <p:sldId id="259" r:id="rId3"/>
    <p:sldId id="260" r:id="rId4"/>
    <p:sldId id="261" r:id="rId5"/>
    <p:sldId id="262" r:id="rId6"/>
    <p:sldId id="263" r:id="rId7"/>
    <p:sldId id="272" r:id="rId8"/>
    <p:sldId id="284" r:id="rId9"/>
    <p:sldId id="266" r:id="rId10"/>
    <p:sldId id="267" r:id="rId11"/>
    <p:sldId id="273" r:id="rId12"/>
    <p:sldId id="285" r:id="rId13"/>
    <p:sldId id="268" r:id="rId14"/>
    <p:sldId id="270" r:id="rId15"/>
    <p:sldId id="271" r:id="rId16"/>
    <p:sldId id="286" r:id="rId17"/>
    <p:sldId id="275" r:id="rId18"/>
    <p:sldId id="276" r:id="rId19"/>
    <p:sldId id="277" r:id="rId20"/>
    <p:sldId id="278" r:id="rId21"/>
    <p:sldId id="279" r:id="rId22"/>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0" userDrawn="1">
          <p15:clr>
            <a:srgbClr val="A4A3A4"/>
          </p15:clr>
        </p15:guide>
        <p15:guide id="2" pos="436" userDrawn="1">
          <p15:clr>
            <a:srgbClr val="A4A3A4"/>
          </p15:clr>
        </p15:guide>
        <p15:guide id="3" pos="3906" userDrawn="1">
          <p15:clr>
            <a:srgbClr val="A4A3A4"/>
          </p15:clr>
        </p15:guide>
        <p15:guide id="4" orient="horz" pos="526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2AD9"/>
    <a:srgbClr val="EB1A64"/>
    <a:srgbClr val="FB741B"/>
    <a:srgbClr val="FEFEFE"/>
    <a:srgbClr val="FBF9F8"/>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p:scale>
          <a:sx n="66" d="100"/>
          <a:sy n="66" d="100"/>
        </p:scale>
        <p:origin x="3414" y="138"/>
      </p:cViewPr>
      <p:guideLst>
        <p:guide orient="horz" pos="680"/>
        <p:guide pos="436"/>
        <p:guide pos="3906"/>
        <p:guide orient="horz" pos="5261"/>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7" d="100"/>
          <a:sy n="57" d="100"/>
        </p:scale>
        <p:origin x="1956"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d-ID"/>
              <a:t>Facebook Marketing Lorem Ipsum</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43A1E-9DBB-4FB5-9A3A-E909DE96935D}" type="datetimeFigureOut">
              <a:rPr lang="id-ID" smtClean="0"/>
              <a:t>26/06/2023</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7680FC-241A-43F4-9D7D-63AE3ABA4282}" type="slidenum">
              <a:rPr lang="id-ID" smtClean="0"/>
              <a:t>‹#›</a:t>
            </a:fld>
            <a:endParaRPr lang="id-ID"/>
          </a:p>
        </p:txBody>
      </p:sp>
    </p:spTree>
    <p:extLst>
      <p:ext uri="{BB962C8B-B14F-4D97-AF65-F5344CB8AC3E}">
        <p14:creationId xmlns:p14="http://schemas.microsoft.com/office/powerpoint/2010/main" val="258239390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d-ID"/>
              <a:t>Facebook Marketing Lorem Ipsum</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F299E-926B-4D91-A081-DF5B85BEB9AA}" type="datetimeFigureOut">
              <a:rPr lang="id-ID" smtClean="0"/>
              <a:t>26/06/2023</a:t>
            </a:fld>
            <a:endParaRPr lang="id-ID"/>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24B61-F176-4BF7-A111-3E6C28740247}" type="slidenum">
              <a:rPr lang="id-ID" smtClean="0"/>
              <a:t>‹#›</a:t>
            </a:fld>
            <a:endParaRPr lang="id-ID"/>
          </a:p>
        </p:txBody>
      </p:sp>
    </p:spTree>
    <p:extLst>
      <p:ext uri="{BB962C8B-B14F-4D97-AF65-F5344CB8AC3E}">
        <p14:creationId xmlns:p14="http://schemas.microsoft.com/office/powerpoint/2010/main" val="165475844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id-ID"/>
          </a:p>
        </p:txBody>
      </p:sp>
    </p:spTree>
    <p:extLst>
      <p:ext uri="{BB962C8B-B14F-4D97-AF65-F5344CB8AC3E}">
        <p14:creationId xmlns:p14="http://schemas.microsoft.com/office/powerpoint/2010/main" val="2079996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id-ID"/>
          </a:p>
        </p:txBody>
      </p:sp>
    </p:spTree>
    <p:extLst>
      <p:ext uri="{BB962C8B-B14F-4D97-AF65-F5344CB8AC3E}">
        <p14:creationId xmlns:p14="http://schemas.microsoft.com/office/powerpoint/2010/main" val="2504347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37029" y="2627086"/>
            <a:ext cx="4034971" cy="4034971"/>
          </a:xfrm>
          <a:custGeom>
            <a:avLst/>
            <a:gdLst>
              <a:gd name="connsiteX0" fmla="*/ 2017486 w 4034971"/>
              <a:gd name="connsiteY0" fmla="*/ 0 h 4034971"/>
              <a:gd name="connsiteX1" fmla="*/ 4034971 w 4034971"/>
              <a:gd name="connsiteY1" fmla="*/ 2017486 h 4034971"/>
              <a:gd name="connsiteX2" fmla="*/ 2017486 w 4034971"/>
              <a:gd name="connsiteY2" fmla="*/ 4034971 h 4034971"/>
              <a:gd name="connsiteX3" fmla="*/ 0 w 4034971"/>
              <a:gd name="connsiteY3" fmla="*/ 2017486 h 4034971"/>
            </a:gdLst>
            <a:ahLst/>
            <a:cxnLst>
              <a:cxn ang="0">
                <a:pos x="connsiteX0" y="connsiteY0"/>
              </a:cxn>
              <a:cxn ang="0">
                <a:pos x="connsiteX1" y="connsiteY1"/>
              </a:cxn>
              <a:cxn ang="0">
                <a:pos x="connsiteX2" y="connsiteY2"/>
              </a:cxn>
              <a:cxn ang="0">
                <a:pos x="connsiteX3" y="connsiteY3"/>
              </a:cxn>
            </a:cxnLst>
            <a:rect l="l" t="t" r="r" b="b"/>
            <a:pathLst>
              <a:path w="4034971" h="4034971">
                <a:moveTo>
                  <a:pt x="2017486" y="0"/>
                </a:moveTo>
                <a:lnTo>
                  <a:pt x="4034971" y="2017486"/>
                </a:lnTo>
                <a:lnTo>
                  <a:pt x="2017486" y="4034971"/>
                </a:lnTo>
                <a:lnTo>
                  <a:pt x="0" y="2017486"/>
                </a:lnTo>
                <a:close/>
              </a:path>
            </a:pathLst>
          </a:custGeom>
        </p:spPr>
        <p:txBody>
          <a:bodyPr wrap="square">
            <a:noAutofit/>
          </a:bodyPr>
          <a:lstStyle/>
          <a:p>
            <a:endParaRPr lang="en-US"/>
          </a:p>
        </p:txBody>
      </p:sp>
    </p:spTree>
    <p:extLst>
      <p:ext uri="{BB962C8B-B14F-4D97-AF65-F5344CB8AC3E}">
        <p14:creationId xmlns:p14="http://schemas.microsoft.com/office/powerpoint/2010/main" val="3543212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3004457" y="1079501"/>
            <a:ext cx="3196318" cy="2099129"/>
          </a:xfrm>
          <a:custGeom>
            <a:avLst/>
            <a:gdLst>
              <a:gd name="connsiteX0" fmla="*/ 0 w 3196318"/>
              <a:gd name="connsiteY0" fmla="*/ 0 h 2099129"/>
              <a:gd name="connsiteX1" fmla="*/ 3196318 w 3196318"/>
              <a:gd name="connsiteY1" fmla="*/ 0 h 2099129"/>
              <a:gd name="connsiteX2" fmla="*/ 3196318 w 3196318"/>
              <a:gd name="connsiteY2" fmla="*/ 2099129 h 2099129"/>
              <a:gd name="connsiteX3" fmla="*/ 0 w 3196318"/>
              <a:gd name="connsiteY3" fmla="*/ 2099129 h 2099129"/>
            </a:gdLst>
            <a:ahLst/>
            <a:cxnLst>
              <a:cxn ang="0">
                <a:pos x="connsiteX0" y="connsiteY0"/>
              </a:cxn>
              <a:cxn ang="0">
                <a:pos x="connsiteX1" y="connsiteY1"/>
              </a:cxn>
              <a:cxn ang="0">
                <a:pos x="connsiteX2" y="connsiteY2"/>
              </a:cxn>
              <a:cxn ang="0">
                <a:pos x="connsiteX3" y="connsiteY3"/>
              </a:cxn>
            </a:cxnLst>
            <a:rect l="l" t="t" r="r" b="b"/>
            <a:pathLst>
              <a:path w="3196318" h="2099129">
                <a:moveTo>
                  <a:pt x="0" y="0"/>
                </a:moveTo>
                <a:lnTo>
                  <a:pt x="3196318" y="0"/>
                </a:lnTo>
                <a:lnTo>
                  <a:pt x="3196318" y="2099129"/>
                </a:lnTo>
                <a:lnTo>
                  <a:pt x="0" y="2099129"/>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692150" y="4397830"/>
            <a:ext cx="1963964" cy="3954009"/>
          </a:xfrm>
          <a:custGeom>
            <a:avLst/>
            <a:gdLst>
              <a:gd name="connsiteX0" fmla="*/ 0 w 1963964"/>
              <a:gd name="connsiteY0" fmla="*/ 0 h 3954009"/>
              <a:gd name="connsiteX1" fmla="*/ 1963964 w 1963964"/>
              <a:gd name="connsiteY1" fmla="*/ 0 h 3954009"/>
              <a:gd name="connsiteX2" fmla="*/ 1963964 w 1963964"/>
              <a:gd name="connsiteY2" fmla="*/ 3954009 h 3954009"/>
              <a:gd name="connsiteX3" fmla="*/ 0 w 1963964"/>
              <a:gd name="connsiteY3" fmla="*/ 3954009 h 3954009"/>
            </a:gdLst>
            <a:ahLst/>
            <a:cxnLst>
              <a:cxn ang="0">
                <a:pos x="connsiteX0" y="connsiteY0"/>
              </a:cxn>
              <a:cxn ang="0">
                <a:pos x="connsiteX1" y="connsiteY1"/>
              </a:cxn>
              <a:cxn ang="0">
                <a:pos x="connsiteX2" y="connsiteY2"/>
              </a:cxn>
              <a:cxn ang="0">
                <a:pos x="connsiteX3" y="connsiteY3"/>
              </a:cxn>
            </a:cxnLst>
            <a:rect l="l" t="t" r="r" b="b"/>
            <a:pathLst>
              <a:path w="1963964" h="3954009">
                <a:moveTo>
                  <a:pt x="0" y="0"/>
                </a:moveTo>
                <a:lnTo>
                  <a:pt x="1963964" y="0"/>
                </a:lnTo>
                <a:lnTo>
                  <a:pt x="1963964" y="3954009"/>
                </a:lnTo>
                <a:lnTo>
                  <a:pt x="0" y="3954009"/>
                </a:lnTo>
                <a:close/>
              </a:path>
            </a:pathLst>
          </a:custGeom>
        </p:spPr>
        <p:txBody>
          <a:bodyPr wrap="square">
            <a:noAutofit/>
          </a:bodyPr>
          <a:lstStyle/>
          <a:p>
            <a:endParaRPr lang="en-US"/>
          </a:p>
        </p:txBody>
      </p:sp>
    </p:spTree>
    <p:extLst>
      <p:ext uri="{BB962C8B-B14F-4D97-AF65-F5344CB8AC3E}">
        <p14:creationId xmlns:p14="http://schemas.microsoft.com/office/powerpoint/2010/main" val="2807136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692151" y="1079501"/>
            <a:ext cx="1514021" cy="1228271"/>
          </a:xfrm>
          <a:custGeom>
            <a:avLst/>
            <a:gdLst>
              <a:gd name="connsiteX0" fmla="*/ 0 w 1514021"/>
              <a:gd name="connsiteY0" fmla="*/ 0 h 1228271"/>
              <a:gd name="connsiteX1" fmla="*/ 1514021 w 1514021"/>
              <a:gd name="connsiteY1" fmla="*/ 0 h 1228271"/>
              <a:gd name="connsiteX2" fmla="*/ 1514021 w 1514021"/>
              <a:gd name="connsiteY2" fmla="*/ 1228271 h 1228271"/>
              <a:gd name="connsiteX3" fmla="*/ 0 w 1514021"/>
              <a:gd name="connsiteY3" fmla="*/ 1228271 h 1228271"/>
            </a:gdLst>
            <a:ahLst/>
            <a:cxnLst>
              <a:cxn ang="0">
                <a:pos x="connsiteX0" y="connsiteY0"/>
              </a:cxn>
              <a:cxn ang="0">
                <a:pos x="connsiteX1" y="connsiteY1"/>
              </a:cxn>
              <a:cxn ang="0">
                <a:pos x="connsiteX2" y="connsiteY2"/>
              </a:cxn>
              <a:cxn ang="0">
                <a:pos x="connsiteX3" y="connsiteY3"/>
              </a:cxn>
            </a:cxnLst>
            <a:rect l="l" t="t" r="r" b="b"/>
            <a:pathLst>
              <a:path w="1514021" h="1228271">
                <a:moveTo>
                  <a:pt x="0" y="0"/>
                </a:moveTo>
                <a:lnTo>
                  <a:pt x="1514021" y="0"/>
                </a:lnTo>
                <a:lnTo>
                  <a:pt x="1514021" y="1228271"/>
                </a:lnTo>
                <a:lnTo>
                  <a:pt x="0" y="1228271"/>
                </a:lnTo>
                <a:close/>
              </a:path>
            </a:pathLst>
          </a:custGeom>
        </p:spPr>
        <p:txBody>
          <a:bodyPr wrap="square">
            <a:noAutofit/>
          </a:bodyPr>
          <a:lstStyle/>
          <a:p>
            <a:endParaRPr lang="en-US"/>
          </a:p>
        </p:txBody>
      </p:sp>
      <p:sp>
        <p:nvSpPr>
          <p:cNvPr id="15" name="Picture Placeholder 14"/>
          <p:cNvSpPr>
            <a:spLocks noGrp="1"/>
          </p:cNvSpPr>
          <p:nvPr>
            <p:ph type="pic" sz="quarter" idx="11"/>
          </p:nvPr>
        </p:nvSpPr>
        <p:spPr>
          <a:xfrm>
            <a:off x="2673351" y="1079501"/>
            <a:ext cx="1514021" cy="1228271"/>
          </a:xfrm>
          <a:custGeom>
            <a:avLst/>
            <a:gdLst>
              <a:gd name="connsiteX0" fmla="*/ 0 w 1514021"/>
              <a:gd name="connsiteY0" fmla="*/ 0 h 1228271"/>
              <a:gd name="connsiteX1" fmla="*/ 1514021 w 1514021"/>
              <a:gd name="connsiteY1" fmla="*/ 0 h 1228271"/>
              <a:gd name="connsiteX2" fmla="*/ 1514021 w 1514021"/>
              <a:gd name="connsiteY2" fmla="*/ 1228271 h 1228271"/>
              <a:gd name="connsiteX3" fmla="*/ 0 w 1514021"/>
              <a:gd name="connsiteY3" fmla="*/ 1228271 h 1228271"/>
            </a:gdLst>
            <a:ahLst/>
            <a:cxnLst>
              <a:cxn ang="0">
                <a:pos x="connsiteX0" y="connsiteY0"/>
              </a:cxn>
              <a:cxn ang="0">
                <a:pos x="connsiteX1" y="connsiteY1"/>
              </a:cxn>
              <a:cxn ang="0">
                <a:pos x="connsiteX2" y="connsiteY2"/>
              </a:cxn>
              <a:cxn ang="0">
                <a:pos x="connsiteX3" y="connsiteY3"/>
              </a:cxn>
            </a:cxnLst>
            <a:rect l="l" t="t" r="r" b="b"/>
            <a:pathLst>
              <a:path w="1514021" h="1228271">
                <a:moveTo>
                  <a:pt x="0" y="0"/>
                </a:moveTo>
                <a:lnTo>
                  <a:pt x="1514021" y="0"/>
                </a:lnTo>
                <a:lnTo>
                  <a:pt x="1514021" y="1228271"/>
                </a:lnTo>
                <a:lnTo>
                  <a:pt x="0" y="1228271"/>
                </a:ln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4686755" y="1079501"/>
            <a:ext cx="1514021" cy="1228271"/>
          </a:xfrm>
          <a:custGeom>
            <a:avLst/>
            <a:gdLst>
              <a:gd name="connsiteX0" fmla="*/ 0 w 1514021"/>
              <a:gd name="connsiteY0" fmla="*/ 0 h 1228271"/>
              <a:gd name="connsiteX1" fmla="*/ 1514021 w 1514021"/>
              <a:gd name="connsiteY1" fmla="*/ 0 h 1228271"/>
              <a:gd name="connsiteX2" fmla="*/ 1514021 w 1514021"/>
              <a:gd name="connsiteY2" fmla="*/ 1228271 h 1228271"/>
              <a:gd name="connsiteX3" fmla="*/ 0 w 1514021"/>
              <a:gd name="connsiteY3" fmla="*/ 1228271 h 1228271"/>
            </a:gdLst>
            <a:ahLst/>
            <a:cxnLst>
              <a:cxn ang="0">
                <a:pos x="connsiteX0" y="connsiteY0"/>
              </a:cxn>
              <a:cxn ang="0">
                <a:pos x="connsiteX1" y="connsiteY1"/>
              </a:cxn>
              <a:cxn ang="0">
                <a:pos x="connsiteX2" y="connsiteY2"/>
              </a:cxn>
              <a:cxn ang="0">
                <a:pos x="connsiteX3" y="connsiteY3"/>
              </a:cxn>
            </a:cxnLst>
            <a:rect l="l" t="t" r="r" b="b"/>
            <a:pathLst>
              <a:path w="1514021" h="1228271">
                <a:moveTo>
                  <a:pt x="0" y="0"/>
                </a:moveTo>
                <a:lnTo>
                  <a:pt x="1514021" y="0"/>
                </a:lnTo>
                <a:lnTo>
                  <a:pt x="1514021" y="1228271"/>
                </a:lnTo>
                <a:lnTo>
                  <a:pt x="0" y="1228271"/>
                </a:lnTo>
                <a:close/>
              </a:path>
            </a:pathLst>
          </a:custGeom>
        </p:spPr>
        <p:txBody>
          <a:bodyPr wrap="square">
            <a:noAutofit/>
          </a:bodyPr>
          <a:lstStyle/>
          <a:p>
            <a:endParaRPr lang="en-US"/>
          </a:p>
        </p:txBody>
      </p:sp>
    </p:spTree>
    <p:extLst>
      <p:ext uri="{BB962C8B-B14F-4D97-AF65-F5344CB8AC3E}">
        <p14:creationId xmlns:p14="http://schemas.microsoft.com/office/powerpoint/2010/main" val="4249623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692150" y="1079500"/>
            <a:ext cx="1905907" cy="1054100"/>
          </a:xfrm>
          <a:custGeom>
            <a:avLst/>
            <a:gdLst>
              <a:gd name="connsiteX0" fmla="*/ 0 w 1905907"/>
              <a:gd name="connsiteY0" fmla="*/ 0 h 1054100"/>
              <a:gd name="connsiteX1" fmla="*/ 1905907 w 1905907"/>
              <a:gd name="connsiteY1" fmla="*/ 0 h 1054100"/>
              <a:gd name="connsiteX2" fmla="*/ 1905907 w 1905907"/>
              <a:gd name="connsiteY2" fmla="*/ 1054100 h 1054100"/>
              <a:gd name="connsiteX3" fmla="*/ 0 w 1905907"/>
              <a:gd name="connsiteY3" fmla="*/ 1054100 h 1054100"/>
            </a:gdLst>
            <a:ahLst/>
            <a:cxnLst>
              <a:cxn ang="0">
                <a:pos x="connsiteX0" y="connsiteY0"/>
              </a:cxn>
              <a:cxn ang="0">
                <a:pos x="connsiteX1" y="connsiteY1"/>
              </a:cxn>
              <a:cxn ang="0">
                <a:pos x="connsiteX2" y="connsiteY2"/>
              </a:cxn>
              <a:cxn ang="0">
                <a:pos x="connsiteX3" y="connsiteY3"/>
              </a:cxn>
            </a:cxnLst>
            <a:rect l="l" t="t" r="r" b="b"/>
            <a:pathLst>
              <a:path w="1905907" h="1054100">
                <a:moveTo>
                  <a:pt x="0" y="0"/>
                </a:moveTo>
                <a:lnTo>
                  <a:pt x="1905907" y="0"/>
                </a:lnTo>
                <a:lnTo>
                  <a:pt x="1905907" y="1054100"/>
                </a:lnTo>
                <a:lnTo>
                  <a:pt x="0" y="1054100"/>
                </a:lnTo>
                <a:close/>
              </a:path>
            </a:pathLst>
          </a:custGeom>
        </p:spPr>
        <p:txBody>
          <a:bodyPr wrap="square">
            <a:noAutofit/>
          </a:bodyPr>
          <a:lstStyle/>
          <a:p>
            <a:endParaRPr lang="en-US"/>
          </a:p>
        </p:txBody>
      </p:sp>
      <p:sp>
        <p:nvSpPr>
          <p:cNvPr id="17" name="Picture Placeholder 16"/>
          <p:cNvSpPr>
            <a:spLocks noGrp="1"/>
          </p:cNvSpPr>
          <p:nvPr>
            <p:ph type="pic" sz="quarter" idx="11"/>
          </p:nvPr>
        </p:nvSpPr>
        <p:spPr>
          <a:xfrm>
            <a:off x="692150" y="2501900"/>
            <a:ext cx="1905907" cy="1054100"/>
          </a:xfrm>
          <a:custGeom>
            <a:avLst/>
            <a:gdLst>
              <a:gd name="connsiteX0" fmla="*/ 0 w 1905907"/>
              <a:gd name="connsiteY0" fmla="*/ 0 h 1054100"/>
              <a:gd name="connsiteX1" fmla="*/ 1905907 w 1905907"/>
              <a:gd name="connsiteY1" fmla="*/ 0 h 1054100"/>
              <a:gd name="connsiteX2" fmla="*/ 1905907 w 1905907"/>
              <a:gd name="connsiteY2" fmla="*/ 1054100 h 1054100"/>
              <a:gd name="connsiteX3" fmla="*/ 0 w 1905907"/>
              <a:gd name="connsiteY3" fmla="*/ 1054100 h 1054100"/>
            </a:gdLst>
            <a:ahLst/>
            <a:cxnLst>
              <a:cxn ang="0">
                <a:pos x="connsiteX0" y="connsiteY0"/>
              </a:cxn>
              <a:cxn ang="0">
                <a:pos x="connsiteX1" y="connsiteY1"/>
              </a:cxn>
              <a:cxn ang="0">
                <a:pos x="connsiteX2" y="connsiteY2"/>
              </a:cxn>
              <a:cxn ang="0">
                <a:pos x="connsiteX3" y="connsiteY3"/>
              </a:cxn>
            </a:cxnLst>
            <a:rect l="l" t="t" r="r" b="b"/>
            <a:pathLst>
              <a:path w="1905907" h="1054100">
                <a:moveTo>
                  <a:pt x="0" y="0"/>
                </a:moveTo>
                <a:lnTo>
                  <a:pt x="1905907" y="0"/>
                </a:lnTo>
                <a:lnTo>
                  <a:pt x="1905907" y="1054100"/>
                </a:lnTo>
                <a:lnTo>
                  <a:pt x="0" y="1054100"/>
                </a:lnTo>
                <a:close/>
              </a:path>
            </a:pathLst>
          </a:custGeom>
        </p:spPr>
        <p:txBody>
          <a:bodyPr wrap="square">
            <a:noAutofit/>
          </a:bodyPr>
          <a:lstStyle/>
          <a:p>
            <a:endParaRPr lang="en-US"/>
          </a:p>
        </p:txBody>
      </p:sp>
      <p:sp>
        <p:nvSpPr>
          <p:cNvPr id="18" name="Picture Placeholder 17"/>
          <p:cNvSpPr>
            <a:spLocks noGrp="1"/>
          </p:cNvSpPr>
          <p:nvPr>
            <p:ph type="pic" sz="quarter" idx="12"/>
          </p:nvPr>
        </p:nvSpPr>
        <p:spPr>
          <a:xfrm>
            <a:off x="692150" y="3924300"/>
            <a:ext cx="1905907" cy="1054100"/>
          </a:xfrm>
          <a:custGeom>
            <a:avLst/>
            <a:gdLst>
              <a:gd name="connsiteX0" fmla="*/ 0 w 1905907"/>
              <a:gd name="connsiteY0" fmla="*/ 0 h 1054100"/>
              <a:gd name="connsiteX1" fmla="*/ 1905907 w 1905907"/>
              <a:gd name="connsiteY1" fmla="*/ 0 h 1054100"/>
              <a:gd name="connsiteX2" fmla="*/ 1905907 w 1905907"/>
              <a:gd name="connsiteY2" fmla="*/ 1054100 h 1054100"/>
              <a:gd name="connsiteX3" fmla="*/ 0 w 1905907"/>
              <a:gd name="connsiteY3" fmla="*/ 1054100 h 1054100"/>
            </a:gdLst>
            <a:ahLst/>
            <a:cxnLst>
              <a:cxn ang="0">
                <a:pos x="connsiteX0" y="connsiteY0"/>
              </a:cxn>
              <a:cxn ang="0">
                <a:pos x="connsiteX1" y="connsiteY1"/>
              </a:cxn>
              <a:cxn ang="0">
                <a:pos x="connsiteX2" y="connsiteY2"/>
              </a:cxn>
              <a:cxn ang="0">
                <a:pos x="connsiteX3" y="connsiteY3"/>
              </a:cxn>
            </a:cxnLst>
            <a:rect l="l" t="t" r="r" b="b"/>
            <a:pathLst>
              <a:path w="1905907" h="1054100">
                <a:moveTo>
                  <a:pt x="0" y="0"/>
                </a:moveTo>
                <a:lnTo>
                  <a:pt x="1905907" y="0"/>
                </a:lnTo>
                <a:lnTo>
                  <a:pt x="1905907" y="1054100"/>
                </a:lnTo>
                <a:lnTo>
                  <a:pt x="0" y="1054100"/>
                </a:lnTo>
                <a:close/>
              </a:path>
            </a:pathLst>
          </a:custGeom>
        </p:spPr>
        <p:txBody>
          <a:bodyPr wrap="square">
            <a:noAutofit/>
          </a:bodyPr>
          <a:lstStyle/>
          <a:p>
            <a:endParaRPr lang="en-US"/>
          </a:p>
        </p:txBody>
      </p:sp>
    </p:spTree>
    <p:extLst>
      <p:ext uri="{BB962C8B-B14F-4D97-AF65-F5344CB8AC3E}">
        <p14:creationId xmlns:p14="http://schemas.microsoft.com/office/powerpoint/2010/main" val="3082550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339771" y="3933371"/>
            <a:ext cx="1861004" cy="4418467"/>
          </a:xfrm>
          <a:custGeom>
            <a:avLst/>
            <a:gdLst>
              <a:gd name="connsiteX0" fmla="*/ 0 w 1861004"/>
              <a:gd name="connsiteY0" fmla="*/ 0 h 4418467"/>
              <a:gd name="connsiteX1" fmla="*/ 1861004 w 1861004"/>
              <a:gd name="connsiteY1" fmla="*/ 0 h 4418467"/>
              <a:gd name="connsiteX2" fmla="*/ 1861004 w 1861004"/>
              <a:gd name="connsiteY2" fmla="*/ 4418467 h 4418467"/>
              <a:gd name="connsiteX3" fmla="*/ 0 w 1861004"/>
              <a:gd name="connsiteY3" fmla="*/ 4418467 h 4418467"/>
            </a:gdLst>
            <a:ahLst/>
            <a:cxnLst>
              <a:cxn ang="0">
                <a:pos x="connsiteX0" y="connsiteY0"/>
              </a:cxn>
              <a:cxn ang="0">
                <a:pos x="connsiteX1" y="connsiteY1"/>
              </a:cxn>
              <a:cxn ang="0">
                <a:pos x="connsiteX2" y="connsiteY2"/>
              </a:cxn>
              <a:cxn ang="0">
                <a:pos x="connsiteX3" y="connsiteY3"/>
              </a:cxn>
            </a:cxnLst>
            <a:rect l="l" t="t" r="r" b="b"/>
            <a:pathLst>
              <a:path w="1861004" h="4418467">
                <a:moveTo>
                  <a:pt x="0" y="0"/>
                </a:moveTo>
                <a:lnTo>
                  <a:pt x="1861004" y="0"/>
                </a:lnTo>
                <a:lnTo>
                  <a:pt x="1861004" y="4418467"/>
                </a:lnTo>
                <a:lnTo>
                  <a:pt x="0" y="4418467"/>
                </a:lnTo>
                <a:close/>
              </a:path>
            </a:pathLst>
          </a:custGeom>
        </p:spPr>
        <p:txBody>
          <a:bodyPr wrap="square">
            <a:noAutofit/>
          </a:bodyPr>
          <a:lstStyle/>
          <a:p>
            <a:endParaRPr lang="en-US"/>
          </a:p>
        </p:txBody>
      </p:sp>
    </p:spTree>
    <p:extLst>
      <p:ext uri="{BB962C8B-B14F-4D97-AF65-F5344CB8AC3E}">
        <p14:creationId xmlns:p14="http://schemas.microsoft.com/office/powerpoint/2010/main" val="3256712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92150" y="1079500"/>
            <a:ext cx="2617107" cy="7272338"/>
          </a:xfrm>
          <a:custGeom>
            <a:avLst/>
            <a:gdLst>
              <a:gd name="connsiteX0" fmla="*/ 0 w 2617107"/>
              <a:gd name="connsiteY0" fmla="*/ 0 h 7272338"/>
              <a:gd name="connsiteX1" fmla="*/ 2617107 w 2617107"/>
              <a:gd name="connsiteY1" fmla="*/ 0 h 7272338"/>
              <a:gd name="connsiteX2" fmla="*/ 2617107 w 2617107"/>
              <a:gd name="connsiteY2" fmla="*/ 7272338 h 7272338"/>
              <a:gd name="connsiteX3" fmla="*/ 0 w 2617107"/>
              <a:gd name="connsiteY3" fmla="*/ 7272338 h 7272338"/>
            </a:gdLst>
            <a:ahLst/>
            <a:cxnLst>
              <a:cxn ang="0">
                <a:pos x="connsiteX0" y="connsiteY0"/>
              </a:cxn>
              <a:cxn ang="0">
                <a:pos x="connsiteX1" y="connsiteY1"/>
              </a:cxn>
              <a:cxn ang="0">
                <a:pos x="connsiteX2" y="connsiteY2"/>
              </a:cxn>
              <a:cxn ang="0">
                <a:pos x="connsiteX3" y="connsiteY3"/>
              </a:cxn>
            </a:cxnLst>
            <a:rect l="l" t="t" r="r" b="b"/>
            <a:pathLst>
              <a:path w="2617107" h="7272338">
                <a:moveTo>
                  <a:pt x="0" y="0"/>
                </a:moveTo>
                <a:lnTo>
                  <a:pt x="2617107" y="0"/>
                </a:lnTo>
                <a:lnTo>
                  <a:pt x="2617107" y="7272338"/>
                </a:lnTo>
                <a:lnTo>
                  <a:pt x="0" y="7272338"/>
                </a:lnTo>
                <a:close/>
              </a:path>
            </a:pathLst>
          </a:custGeom>
        </p:spPr>
        <p:txBody>
          <a:bodyPr wrap="square">
            <a:noAutofit/>
          </a:bodyPr>
          <a:lstStyle/>
          <a:p>
            <a:endParaRPr lang="en-US"/>
          </a:p>
        </p:txBody>
      </p:sp>
    </p:spTree>
    <p:extLst>
      <p:ext uri="{BB962C8B-B14F-4D97-AF65-F5344CB8AC3E}">
        <p14:creationId xmlns:p14="http://schemas.microsoft.com/office/powerpoint/2010/main" val="2924958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3967089" y="1079500"/>
            <a:ext cx="2233686" cy="2113866"/>
          </a:xfrm>
          <a:custGeom>
            <a:avLst/>
            <a:gdLst>
              <a:gd name="connsiteX0" fmla="*/ 0 w 2233686"/>
              <a:gd name="connsiteY0" fmla="*/ 0 h 2113866"/>
              <a:gd name="connsiteX1" fmla="*/ 2233686 w 2233686"/>
              <a:gd name="connsiteY1" fmla="*/ 0 h 2113866"/>
              <a:gd name="connsiteX2" fmla="*/ 2233686 w 2233686"/>
              <a:gd name="connsiteY2" fmla="*/ 2113866 h 2113866"/>
              <a:gd name="connsiteX3" fmla="*/ 0 w 2233686"/>
              <a:gd name="connsiteY3" fmla="*/ 2113866 h 2113866"/>
            </a:gdLst>
            <a:ahLst/>
            <a:cxnLst>
              <a:cxn ang="0">
                <a:pos x="connsiteX0" y="connsiteY0"/>
              </a:cxn>
              <a:cxn ang="0">
                <a:pos x="connsiteX1" y="connsiteY1"/>
              </a:cxn>
              <a:cxn ang="0">
                <a:pos x="connsiteX2" y="connsiteY2"/>
              </a:cxn>
              <a:cxn ang="0">
                <a:pos x="connsiteX3" y="connsiteY3"/>
              </a:cxn>
            </a:cxnLst>
            <a:rect l="l" t="t" r="r" b="b"/>
            <a:pathLst>
              <a:path w="2233686" h="2113866">
                <a:moveTo>
                  <a:pt x="0" y="0"/>
                </a:moveTo>
                <a:lnTo>
                  <a:pt x="2233686" y="0"/>
                </a:lnTo>
                <a:lnTo>
                  <a:pt x="2233686" y="2113866"/>
                </a:lnTo>
                <a:lnTo>
                  <a:pt x="0" y="2113866"/>
                </a:lnTo>
                <a:close/>
              </a:path>
            </a:pathLst>
          </a:custGeom>
        </p:spPr>
        <p:txBody>
          <a:bodyPr wrap="square">
            <a:noAutofit/>
          </a:bodyPr>
          <a:lstStyle/>
          <a:p>
            <a:endParaRPr lang="en-US"/>
          </a:p>
        </p:txBody>
      </p:sp>
      <p:sp>
        <p:nvSpPr>
          <p:cNvPr id="17" name="Picture Placeholder 16"/>
          <p:cNvSpPr>
            <a:spLocks noGrp="1"/>
          </p:cNvSpPr>
          <p:nvPr>
            <p:ph type="pic" sz="quarter" idx="11"/>
          </p:nvPr>
        </p:nvSpPr>
        <p:spPr>
          <a:xfrm>
            <a:off x="692150" y="3597617"/>
            <a:ext cx="2233686" cy="2113866"/>
          </a:xfrm>
          <a:custGeom>
            <a:avLst/>
            <a:gdLst>
              <a:gd name="connsiteX0" fmla="*/ 0 w 2233686"/>
              <a:gd name="connsiteY0" fmla="*/ 0 h 2113866"/>
              <a:gd name="connsiteX1" fmla="*/ 2233686 w 2233686"/>
              <a:gd name="connsiteY1" fmla="*/ 0 h 2113866"/>
              <a:gd name="connsiteX2" fmla="*/ 2233686 w 2233686"/>
              <a:gd name="connsiteY2" fmla="*/ 2113866 h 2113866"/>
              <a:gd name="connsiteX3" fmla="*/ 0 w 2233686"/>
              <a:gd name="connsiteY3" fmla="*/ 2113866 h 2113866"/>
            </a:gdLst>
            <a:ahLst/>
            <a:cxnLst>
              <a:cxn ang="0">
                <a:pos x="connsiteX0" y="connsiteY0"/>
              </a:cxn>
              <a:cxn ang="0">
                <a:pos x="connsiteX1" y="connsiteY1"/>
              </a:cxn>
              <a:cxn ang="0">
                <a:pos x="connsiteX2" y="connsiteY2"/>
              </a:cxn>
              <a:cxn ang="0">
                <a:pos x="connsiteX3" y="connsiteY3"/>
              </a:cxn>
            </a:cxnLst>
            <a:rect l="l" t="t" r="r" b="b"/>
            <a:pathLst>
              <a:path w="2233686" h="2113866">
                <a:moveTo>
                  <a:pt x="0" y="0"/>
                </a:moveTo>
                <a:lnTo>
                  <a:pt x="2233686" y="0"/>
                </a:lnTo>
                <a:lnTo>
                  <a:pt x="2233686" y="2113866"/>
                </a:lnTo>
                <a:lnTo>
                  <a:pt x="0" y="2113866"/>
                </a:lnTo>
                <a:close/>
              </a:path>
            </a:pathLst>
          </a:custGeom>
        </p:spPr>
        <p:txBody>
          <a:bodyPr wrap="square">
            <a:noAutofit/>
          </a:bodyPr>
          <a:lstStyle/>
          <a:p>
            <a:endParaRPr lang="en-US"/>
          </a:p>
        </p:txBody>
      </p:sp>
      <p:sp>
        <p:nvSpPr>
          <p:cNvPr id="18" name="Picture Placeholder 17"/>
          <p:cNvSpPr>
            <a:spLocks noGrp="1"/>
          </p:cNvSpPr>
          <p:nvPr>
            <p:ph type="pic" sz="quarter" idx="12"/>
          </p:nvPr>
        </p:nvSpPr>
        <p:spPr>
          <a:xfrm>
            <a:off x="692150" y="6203047"/>
            <a:ext cx="2233686" cy="2113866"/>
          </a:xfrm>
          <a:custGeom>
            <a:avLst/>
            <a:gdLst>
              <a:gd name="connsiteX0" fmla="*/ 0 w 2233686"/>
              <a:gd name="connsiteY0" fmla="*/ 0 h 2113866"/>
              <a:gd name="connsiteX1" fmla="*/ 2233686 w 2233686"/>
              <a:gd name="connsiteY1" fmla="*/ 0 h 2113866"/>
              <a:gd name="connsiteX2" fmla="*/ 2233686 w 2233686"/>
              <a:gd name="connsiteY2" fmla="*/ 2113866 h 2113866"/>
              <a:gd name="connsiteX3" fmla="*/ 0 w 2233686"/>
              <a:gd name="connsiteY3" fmla="*/ 2113866 h 2113866"/>
            </a:gdLst>
            <a:ahLst/>
            <a:cxnLst>
              <a:cxn ang="0">
                <a:pos x="connsiteX0" y="connsiteY0"/>
              </a:cxn>
              <a:cxn ang="0">
                <a:pos x="connsiteX1" y="connsiteY1"/>
              </a:cxn>
              <a:cxn ang="0">
                <a:pos x="connsiteX2" y="connsiteY2"/>
              </a:cxn>
              <a:cxn ang="0">
                <a:pos x="connsiteX3" y="connsiteY3"/>
              </a:cxn>
            </a:cxnLst>
            <a:rect l="l" t="t" r="r" b="b"/>
            <a:pathLst>
              <a:path w="2233686" h="2113866">
                <a:moveTo>
                  <a:pt x="0" y="0"/>
                </a:moveTo>
                <a:lnTo>
                  <a:pt x="2233686" y="0"/>
                </a:lnTo>
                <a:lnTo>
                  <a:pt x="2233686" y="2113866"/>
                </a:lnTo>
                <a:lnTo>
                  <a:pt x="0" y="2113866"/>
                </a:lnTo>
                <a:close/>
              </a:path>
            </a:pathLst>
          </a:custGeom>
        </p:spPr>
        <p:txBody>
          <a:bodyPr wrap="square">
            <a:noAutofit/>
          </a:bodyPr>
          <a:lstStyle/>
          <a:p>
            <a:endParaRPr lang="en-US"/>
          </a:p>
        </p:txBody>
      </p:sp>
    </p:spTree>
    <p:extLst>
      <p:ext uri="{BB962C8B-B14F-4D97-AF65-F5344CB8AC3E}">
        <p14:creationId xmlns:p14="http://schemas.microsoft.com/office/powerpoint/2010/main" val="157197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5569"/>
            <a:ext cx="6858000" cy="7779434"/>
          </a:xfrm>
          <a:custGeom>
            <a:avLst/>
            <a:gdLst>
              <a:gd name="connsiteX0" fmla="*/ 0 w 6858000"/>
              <a:gd name="connsiteY0" fmla="*/ 0 h 7779434"/>
              <a:gd name="connsiteX1" fmla="*/ 6858000 w 6858000"/>
              <a:gd name="connsiteY1" fmla="*/ 0 h 7779434"/>
              <a:gd name="connsiteX2" fmla="*/ 6858000 w 6858000"/>
              <a:gd name="connsiteY2" fmla="*/ 921434 h 7779434"/>
              <a:gd name="connsiteX3" fmla="*/ 0 w 6858000"/>
              <a:gd name="connsiteY3" fmla="*/ 7779434 h 7779434"/>
            </a:gdLst>
            <a:ahLst/>
            <a:cxnLst>
              <a:cxn ang="0">
                <a:pos x="connsiteX0" y="connsiteY0"/>
              </a:cxn>
              <a:cxn ang="0">
                <a:pos x="connsiteX1" y="connsiteY1"/>
              </a:cxn>
              <a:cxn ang="0">
                <a:pos x="connsiteX2" y="connsiteY2"/>
              </a:cxn>
              <a:cxn ang="0">
                <a:pos x="connsiteX3" y="connsiteY3"/>
              </a:cxn>
            </a:cxnLst>
            <a:rect l="l" t="t" r="r" b="b"/>
            <a:pathLst>
              <a:path w="6858000" h="7779434">
                <a:moveTo>
                  <a:pt x="0" y="0"/>
                </a:moveTo>
                <a:lnTo>
                  <a:pt x="6858000" y="0"/>
                </a:lnTo>
                <a:lnTo>
                  <a:pt x="6858000" y="921434"/>
                </a:lnTo>
                <a:lnTo>
                  <a:pt x="0" y="7779434"/>
                </a:lnTo>
                <a:close/>
              </a:path>
            </a:pathLst>
          </a:custGeom>
        </p:spPr>
        <p:txBody>
          <a:bodyPr wrap="square">
            <a:noAutofit/>
          </a:bodyPr>
          <a:lstStyle/>
          <a:p>
            <a:endParaRPr lang="en-US"/>
          </a:p>
        </p:txBody>
      </p:sp>
    </p:spTree>
    <p:extLst>
      <p:ext uri="{BB962C8B-B14F-4D97-AF65-F5344CB8AC3E}">
        <p14:creationId xmlns:p14="http://schemas.microsoft.com/office/powerpoint/2010/main" val="2974359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692150" y="4354286"/>
            <a:ext cx="2530021" cy="3962627"/>
          </a:xfrm>
          <a:custGeom>
            <a:avLst/>
            <a:gdLst>
              <a:gd name="connsiteX0" fmla="*/ 0 w 2530021"/>
              <a:gd name="connsiteY0" fmla="*/ 0 h 3962627"/>
              <a:gd name="connsiteX1" fmla="*/ 2530021 w 2530021"/>
              <a:gd name="connsiteY1" fmla="*/ 0 h 3962627"/>
              <a:gd name="connsiteX2" fmla="*/ 2530021 w 2530021"/>
              <a:gd name="connsiteY2" fmla="*/ 3962627 h 3962627"/>
              <a:gd name="connsiteX3" fmla="*/ 0 w 2530021"/>
              <a:gd name="connsiteY3" fmla="*/ 3962627 h 3962627"/>
            </a:gdLst>
            <a:ahLst/>
            <a:cxnLst>
              <a:cxn ang="0">
                <a:pos x="connsiteX0" y="connsiteY0"/>
              </a:cxn>
              <a:cxn ang="0">
                <a:pos x="connsiteX1" y="connsiteY1"/>
              </a:cxn>
              <a:cxn ang="0">
                <a:pos x="connsiteX2" y="connsiteY2"/>
              </a:cxn>
              <a:cxn ang="0">
                <a:pos x="connsiteX3" y="connsiteY3"/>
              </a:cxn>
            </a:cxnLst>
            <a:rect l="l" t="t" r="r" b="b"/>
            <a:pathLst>
              <a:path w="2530021" h="3962627">
                <a:moveTo>
                  <a:pt x="0" y="0"/>
                </a:moveTo>
                <a:lnTo>
                  <a:pt x="2530021" y="0"/>
                </a:lnTo>
                <a:lnTo>
                  <a:pt x="2530021" y="3962627"/>
                </a:lnTo>
                <a:lnTo>
                  <a:pt x="0" y="3962627"/>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3817257" y="1079500"/>
            <a:ext cx="2383517" cy="2962882"/>
          </a:xfrm>
          <a:custGeom>
            <a:avLst/>
            <a:gdLst>
              <a:gd name="connsiteX0" fmla="*/ 1266638 w 2383517"/>
              <a:gd name="connsiteY0" fmla="*/ 0 h 2962882"/>
              <a:gd name="connsiteX1" fmla="*/ 2383517 w 2383517"/>
              <a:gd name="connsiteY1" fmla="*/ 0 h 2962882"/>
              <a:gd name="connsiteX2" fmla="*/ 2383517 w 2383517"/>
              <a:gd name="connsiteY2" fmla="*/ 2962882 h 2962882"/>
              <a:gd name="connsiteX3" fmla="*/ 1266638 w 2383517"/>
              <a:gd name="connsiteY3" fmla="*/ 2962882 h 2962882"/>
              <a:gd name="connsiteX4" fmla="*/ 0 w 2383517"/>
              <a:gd name="connsiteY4" fmla="*/ 0 h 2962882"/>
              <a:gd name="connsiteX5" fmla="*/ 1116880 w 2383517"/>
              <a:gd name="connsiteY5" fmla="*/ 0 h 2962882"/>
              <a:gd name="connsiteX6" fmla="*/ 1116880 w 2383517"/>
              <a:gd name="connsiteY6" fmla="*/ 2962882 h 2962882"/>
              <a:gd name="connsiteX7" fmla="*/ 0 w 2383517"/>
              <a:gd name="connsiteY7" fmla="*/ 2962882 h 296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3517" h="2962882">
                <a:moveTo>
                  <a:pt x="1266638" y="0"/>
                </a:moveTo>
                <a:lnTo>
                  <a:pt x="2383517" y="0"/>
                </a:lnTo>
                <a:lnTo>
                  <a:pt x="2383517" y="2962882"/>
                </a:lnTo>
                <a:lnTo>
                  <a:pt x="1266638" y="2962882"/>
                </a:lnTo>
                <a:close/>
                <a:moveTo>
                  <a:pt x="0" y="0"/>
                </a:moveTo>
                <a:lnTo>
                  <a:pt x="1116880" y="0"/>
                </a:lnTo>
                <a:lnTo>
                  <a:pt x="1116880" y="2962882"/>
                </a:lnTo>
                <a:lnTo>
                  <a:pt x="0" y="2962882"/>
                </a:lnTo>
                <a:close/>
              </a:path>
            </a:pathLst>
          </a:custGeom>
        </p:spPr>
        <p:txBody>
          <a:bodyPr wrap="square">
            <a:noAutofit/>
          </a:bodyPr>
          <a:lstStyle/>
          <a:p>
            <a:endParaRPr lang="en-US"/>
          </a:p>
        </p:txBody>
      </p:sp>
    </p:spTree>
    <p:extLst>
      <p:ext uri="{BB962C8B-B14F-4D97-AF65-F5344CB8AC3E}">
        <p14:creationId xmlns:p14="http://schemas.microsoft.com/office/powerpoint/2010/main" val="1366639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3947885" y="5413830"/>
            <a:ext cx="2252889" cy="1596571"/>
          </a:xfrm>
          <a:custGeom>
            <a:avLst/>
            <a:gdLst>
              <a:gd name="connsiteX0" fmla="*/ 0 w 2252889"/>
              <a:gd name="connsiteY0" fmla="*/ 0 h 1596571"/>
              <a:gd name="connsiteX1" fmla="*/ 2252889 w 2252889"/>
              <a:gd name="connsiteY1" fmla="*/ 0 h 1596571"/>
              <a:gd name="connsiteX2" fmla="*/ 2252889 w 2252889"/>
              <a:gd name="connsiteY2" fmla="*/ 1596571 h 1596571"/>
              <a:gd name="connsiteX3" fmla="*/ 0 w 2252889"/>
              <a:gd name="connsiteY3" fmla="*/ 1596571 h 1596571"/>
            </a:gdLst>
            <a:ahLst/>
            <a:cxnLst>
              <a:cxn ang="0">
                <a:pos x="connsiteX0" y="connsiteY0"/>
              </a:cxn>
              <a:cxn ang="0">
                <a:pos x="connsiteX1" y="connsiteY1"/>
              </a:cxn>
              <a:cxn ang="0">
                <a:pos x="connsiteX2" y="connsiteY2"/>
              </a:cxn>
              <a:cxn ang="0">
                <a:pos x="connsiteX3" y="connsiteY3"/>
              </a:cxn>
            </a:cxnLst>
            <a:rect l="l" t="t" r="r" b="b"/>
            <a:pathLst>
              <a:path w="2252889" h="1596571">
                <a:moveTo>
                  <a:pt x="0" y="0"/>
                </a:moveTo>
                <a:lnTo>
                  <a:pt x="2252889" y="0"/>
                </a:lnTo>
                <a:lnTo>
                  <a:pt x="2252889" y="1596571"/>
                </a:lnTo>
                <a:lnTo>
                  <a:pt x="0" y="1596571"/>
                </a:lnTo>
                <a:close/>
              </a:path>
            </a:pathLst>
          </a:custGeom>
        </p:spPr>
        <p:txBody>
          <a:bodyPr wrap="square">
            <a:noAutofit/>
          </a:bodyPr>
          <a:lstStyle/>
          <a:p>
            <a:endParaRPr lang="en-US"/>
          </a:p>
        </p:txBody>
      </p:sp>
    </p:spTree>
    <p:extLst>
      <p:ext uri="{BB962C8B-B14F-4D97-AF65-F5344CB8AC3E}">
        <p14:creationId xmlns:p14="http://schemas.microsoft.com/office/powerpoint/2010/main" val="562371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92150" y="1079500"/>
            <a:ext cx="5508625" cy="2999014"/>
          </a:xfrm>
          <a:custGeom>
            <a:avLst/>
            <a:gdLst>
              <a:gd name="connsiteX0" fmla="*/ 0 w 5508625"/>
              <a:gd name="connsiteY0" fmla="*/ 0 h 2999014"/>
              <a:gd name="connsiteX1" fmla="*/ 5508625 w 5508625"/>
              <a:gd name="connsiteY1" fmla="*/ 0 h 2999014"/>
              <a:gd name="connsiteX2" fmla="*/ 5508625 w 5508625"/>
              <a:gd name="connsiteY2" fmla="*/ 2999014 h 2999014"/>
              <a:gd name="connsiteX3" fmla="*/ 0 w 5508625"/>
              <a:gd name="connsiteY3" fmla="*/ 2999014 h 2999014"/>
            </a:gdLst>
            <a:ahLst/>
            <a:cxnLst>
              <a:cxn ang="0">
                <a:pos x="connsiteX0" y="connsiteY0"/>
              </a:cxn>
              <a:cxn ang="0">
                <a:pos x="connsiteX1" y="connsiteY1"/>
              </a:cxn>
              <a:cxn ang="0">
                <a:pos x="connsiteX2" y="connsiteY2"/>
              </a:cxn>
              <a:cxn ang="0">
                <a:pos x="connsiteX3" y="connsiteY3"/>
              </a:cxn>
            </a:cxnLst>
            <a:rect l="l" t="t" r="r" b="b"/>
            <a:pathLst>
              <a:path w="5508625" h="2999014">
                <a:moveTo>
                  <a:pt x="0" y="0"/>
                </a:moveTo>
                <a:lnTo>
                  <a:pt x="5508625" y="0"/>
                </a:lnTo>
                <a:lnTo>
                  <a:pt x="5508625" y="2999014"/>
                </a:lnTo>
                <a:lnTo>
                  <a:pt x="0" y="2999014"/>
                </a:lnTo>
                <a:close/>
              </a:path>
            </a:pathLst>
          </a:custGeom>
        </p:spPr>
        <p:txBody>
          <a:bodyPr wrap="square">
            <a:noAutofit/>
          </a:bodyPr>
          <a:lstStyle/>
          <a:p>
            <a:endParaRPr lang="en-US"/>
          </a:p>
        </p:txBody>
      </p:sp>
    </p:spTree>
    <p:extLst>
      <p:ext uri="{BB962C8B-B14F-4D97-AF65-F5344CB8AC3E}">
        <p14:creationId xmlns:p14="http://schemas.microsoft.com/office/powerpoint/2010/main" val="4272335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236686" y="1079500"/>
            <a:ext cx="2964089" cy="6017986"/>
          </a:xfrm>
          <a:custGeom>
            <a:avLst/>
            <a:gdLst>
              <a:gd name="connsiteX0" fmla="*/ 0 w 2964089"/>
              <a:gd name="connsiteY0" fmla="*/ 0 h 6017986"/>
              <a:gd name="connsiteX1" fmla="*/ 2964089 w 2964089"/>
              <a:gd name="connsiteY1" fmla="*/ 0 h 6017986"/>
              <a:gd name="connsiteX2" fmla="*/ 2964089 w 2964089"/>
              <a:gd name="connsiteY2" fmla="*/ 6017986 h 6017986"/>
              <a:gd name="connsiteX3" fmla="*/ 0 w 2964089"/>
              <a:gd name="connsiteY3" fmla="*/ 6017986 h 6017986"/>
            </a:gdLst>
            <a:ahLst/>
            <a:cxnLst>
              <a:cxn ang="0">
                <a:pos x="connsiteX0" y="connsiteY0"/>
              </a:cxn>
              <a:cxn ang="0">
                <a:pos x="connsiteX1" y="connsiteY1"/>
              </a:cxn>
              <a:cxn ang="0">
                <a:pos x="connsiteX2" y="connsiteY2"/>
              </a:cxn>
              <a:cxn ang="0">
                <a:pos x="connsiteX3" y="connsiteY3"/>
              </a:cxn>
            </a:cxnLst>
            <a:rect l="l" t="t" r="r" b="b"/>
            <a:pathLst>
              <a:path w="2964089" h="6017986">
                <a:moveTo>
                  <a:pt x="0" y="0"/>
                </a:moveTo>
                <a:lnTo>
                  <a:pt x="2964089" y="0"/>
                </a:lnTo>
                <a:lnTo>
                  <a:pt x="2964089" y="6017986"/>
                </a:lnTo>
                <a:lnTo>
                  <a:pt x="0" y="6017986"/>
                </a:lnTo>
                <a:close/>
              </a:path>
            </a:pathLst>
          </a:custGeom>
        </p:spPr>
        <p:txBody>
          <a:bodyPr wrap="square">
            <a:noAutofit/>
          </a:bodyPr>
          <a:lstStyle/>
          <a:p>
            <a:endParaRPr lang="en-US"/>
          </a:p>
        </p:txBody>
      </p:sp>
    </p:spTree>
    <p:extLst>
      <p:ext uri="{BB962C8B-B14F-4D97-AF65-F5344CB8AC3E}">
        <p14:creationId xmlns:p14="http://schemas.microsoft.com/office/powerpoint/2010/main" val="484256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692150" y="3831772"/>
            <a:ext cx="3125107" cy="2351315"/>
          </a:xfrm>
          <a:custGeom>
            <a:avLst/>
            <a:gdLst>
              <a:gd name="connsiteX0" fmla="*/ 0 w 3125107"/>
              <a:gd name="connsiteY0" fmla="*/ 0 h 2351315"/>
              <a:gd name="connsiteX1" fmla="*/ 3125107 w 3125107"/>
              <a:gd name="connsiteY1" fmla="*/ 0 h 2351315"/>
              <a:gd name="connsiteX2" fmla="*/ 3125107 w 3125107"/>
              <a:gd name="connsiteY2" fmla="*/ 2351315 h 2351315"/>
              <a:gd name="connsiteX3" fmla="*/ 0 w 3125107"/>
              <a:gd name="connsiteY3" fmla="*/ 2351315 h 2351315"/>
            </a:gdLst>
            <a:ahLst/>
            <a:cxnLst>
              <a:cxn ang="0">
                <a:pos x="connsiteX0" y="connsiteY0"/>
              </a:cxn>
              <a:cxn ang="0">
                <a:pos x="connsiteX1" y="connsiteY1"/>
              </a:cxn>
              <a:cxn ang="0">
                <a:pos x="connsiteX2" y="connsiteY2"/>
              </a:cxn>
              <a:cxn ang="0">
                <a:pos x="connsiteX3" y="connsiteY3"/>
              </a:cxn>
            </a:cxnLst>
            <a:rect l="l" t="t" r="r" b="b"/>
            <a:pathLst>
              <a:path w="3125107" h="2351315">
                <a:moveTo>
                  <a:pt x="0" y="0"/>
                </a:moveTo>
                <a:lnTo>
                  <a:pt x="3125107" y="0"/>
                </a:lnTo>
                <a:lnTo>
                  <a:pt x="3125107" y="2351315"/>
                </a:lnTo>
                <a:lnTo>
                  <a:pt x="0" y="2351315"/>
                </a:lnTo>
                <a:close/>
              </a:path>
            </a:pathLst>
          </a:custGeom>
        </p:spPr>
        <p:txBody>
          <a:bodyPr wrap="square">
            <a:noAutofit/>
          </a:bodyPr>
          <a:lstStyle/>
          <a:p>
            <a:endParaRPr lang="en-US"/>
          </a:p>
        </p:txBody>
      </p:sp>
      <p:sp>
        <p:nvSpPr>
          <p:cNvPr id="18" name="Picture Placeholder 17"/>
          <p:cNvSpPr>
            <a:spLocks noGrp="1"/>
          </p:cNvSpPr>
          <p:nvPr>
            <p:ph type="pic" sz="quarter" idx="11"/>
          </p:nvPr>
        </p:nvSpPr>
        <p:spPr>
          <a:xfrm>
            <a:off x="692150" y="6487886"/>
            <a:ext cx="2573564" cy="1863952"/>
          </a:xfrm>
          <a:custGeom>
            <a:avLst/>
            <a:gdLst>
              <a:gd name="connsiteX0" fmla="*/ 0 w 2573564"/>
              <a:gd name="connsiteY0" fmla="*/ 0 h 1863952"/>
              <a:gd name="connsiteX1" fmla="*/ 2573564 w 2573564"/>
              <a:gd name="connsiteY1" fmla="*/ 0 h 1863952"/>
              <a:gd name="connsiteX2" fmla="*/ 2573564 w 2573564"/>
              <a:gd name="connsiteY2" fmla="*/ 1863952 h 1863952"/>
              <a:gd name="connsiteX3" fmla="*/ 0 w 2573564"/>
              <a:gd name="connsiteY3" fmla="*/ 1863952 h 1863952"/>
            </a:gdLst>
            <a:ahLst/>
            <a:cxnLst>
              <a:cxn ang="0">
                <a:pos x="connsiteX0" y="connsiteY0"/>
              </a:cxn>
              <a:cxn ang="0">
                <a:pos x="connsiteX1" y="connsiteY1"/>
              </a:cxn>
              <a:cxn ang="0">
                <a:pos x="connsiteX2" y="connsiteY2"/>
              </a:cxn>
              <a:cxn ang="0">
                <a:pos x="connsiteX3" y="connsiteY3"/>
              </a:cxn>
            </a:cxnLst>
            <a:rect l="l" t="t" r="r" b="b"/>
            <a:pathLst>
              <a:path w="2573564" h="1863952">
                <a:moveTo>
                  <a:pt x="0" y="0"/>
                </a:moveTo>
                <a:lnTo>
                  <a:pt x="2573564" y="0"/>
                </a:lnTo>
                <a:lnTo>
                  <a:pt x="2573564" y="1863952"/>
                </a:lnTo>
                <a:lnTo>
                  <a:pt x="0" y="1863952"/>
                </a:lnTo>
                <a:close/>
              </a:path>
            </a:pathLst>
          </a:custGeom>
        </p:spPr>
        <p:txBody>
          <a:bodyPr wrap="square">
            <a:noAutofit/>
          </a:bodyPr>
          <a:lstStyle/>
          <a:p>
            <a:endParaRPr lang="en-US"/>
          </a:p>
        </p:txBody>
      </p:sp>
      <p:sp>
        <p:nvSpPr>
          <p:cNvPr id="19" name="Picture Placeholder 18"/>
          <p:cNvSpPr>
            <a:spLocks noGrp="1"/>
          </p:cNvSpPr>
          <p:nvPr>
            <p:ph type="pic" sz="quarter" idx="12"/>
          </p:nvPr>
        </p:nvSpPr>
        <p:spPr>
          <a:xfrm>
            <a:off x="3627211" y="6487886"/>
            <a:ext cx="2573564" cy="1863952"/>
          </a:xfrm>
          <a:custGeom>
            <a:avLst/>
            <a:gdLst>
              <a:gd name="connsiteX0" fmla="*/ 0 w 2573564"/>
              <a:gd name="connsiteY0" fmla="*/ 0 h 1863952"/>
              <a:gd name="connsiteX1" fmla="*/ 2573564 w 2573564"/>
              <a:gd name="connsiteY1" fmla="*/ 0 h 1863952"/>
              <a:gd name="connsiteX2" fmla="*/ 2573564 w 2573564"/>
              <a:gd name="connsiteY2" fmla="*/ 1863952 h 1863952"/>
              <a:gd name="connsiteX3" fmla="*/ 0 w 2573564"/>
              <a:gd name="connsiteY3" fmla="*/ 1863952 h 1863952"/>
            </a:gdLst>
            <a:ahLst/>
            <a:cxnLst>
              <a:cxn ang="0">
                <a:pos x="connsiteX0" y="connsiteY0"/>
              </a:cxn>
              <a:cxn ang="0">
                <a:pos x="connsiteX1" y="connsiteY1"/>
              </a:cxn>
              <a:cxn ang="0">
                <a:pos x="connsiteX2" y="connsiteY2"/>
              </a:cxn>
              <a:cxn ang="0">
                <a:pos x="connsiteX3" y="connsiteY3"/>
              </a:cxn>
            </a:cxnLst>
            <a:rect l="l" t="t" r="r" b="b"/>
            <a:pathLst>
              <a:path w="2573564" h="1863952">
                <a:moveTo>
                  <a:pt x="0" y="0"/>
                </a:moveTo>
                <a:lnTo>
                  <a:pt x="2573564" y="0"/>
                </a:lnTo>
                <a:lnTo>
                  <a:pt x="2573564" y="1863952"/>
                </a:lnTo>
                <a:lnTo>
                  <a:pt x="0" y="1863952"/>
                </a:lnTo>
                <a:close/>
              </a:path>
            </a:pathLst>
          </a:custGeom>
        </p:spPr>
        <p:txBody>
          <a:bodyPr wrap="square">
            <a:noAutofit/>
          </a:bodyPr>
          <a:lstStyle/>
          <a:p>
            <a:endParaRPr lang="en-US"/>
          </a:p>
        </p:txBody>
      </p:sp>
    </p:spTree>
    <p:extLst>
      <p:ext uri="{BB962C8B-B14F-4D97-AF65-F5344CB8AC3E}">
        <p14:creationId xmlns:p14="http://schemas.microsoft.com/office/powerpoint/2010/main" val="3104695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3454401" y="1079500"/>
            <a:ext cx="2746375" cy="2403929"/>
          </a:xfrm>
          <a:custGeom>
            <a:avLst/>
            <a:gdLst>
              <a:gd name="connsiteX0" fmla="*/ 0 w 2746375"/>
              <a:gd name="connsiteY0" fmla="*/ 0 h 2403929"/>
              <a:gd name="connsiteX1" fmla="*/ 2746375 w 2746375"/>
              <a:gd name="connsiteY1" fmla="*/ 0 h 2403929"/>
              <a:gd name="connsiteX2" fmla="*/ 2746375 w 2746375"/>
              <a:gd name="connsiteY2" fmla="*/ 2403929 h 2403929"/>
              <a:gd name="connsiteX3" fmla="*/ 0 w 2746375"/>
              <a:gd name="connsiteY3" fmla="*/ 2403929 h 2403929"/>
            </a:gdLst>
            <a:ahLst/>
            <a:cxnLst>
              <a:cxn ang="0">
                <a:pos x="connsiteX0" y="connsiteY0"/>
              </a:cxn>
              <a:cxn ang="0">
                <a:pos x="connsiteX1" y="connsiteY1"/>
              </a:cxn>
              <a:cxn ang="0">
                <a:pos x="connsiteX2" y="connsiteY2"/>
              </a:cxn>
              <a:cxn ang="0">
                <a:pos x="connsiteX3" y="connsiteY3"/>
              </a:cxn>
            </a:cxnLst>
            <a:rect l="l" t="t" r="r" b="b"/>
            <a:pathLst>
              <a:path w="2746375" h="2403929">
                <a:moveTo>
                  <a:pt x="0" y="0"/>
                </a:moveTo>
                <a:lnTo>
                  <a:pt x="2746375" y="0"/>
                </a:lnTo>
                <a:lnTo>
                  <a:pt x="2746375" y="2403929"/>
                </a:lnTo>
                <a:lnTo>
                  <a:pt x="0" y="2403929"/>
                </a:lnTo>
                <a:close/>
              </a:path>
            </a:pathLst>
          </a:custGeom>
        </p:spPr>
        <p:txBody>
          <a:bodyPr wrap="square">
            <a:noAutofit/>
          </a:bodyPr>
          <a:lstStyle/>
          <a:p>
            <a:endParaRPr lang="en-US"/>
          </a:p>
        </p:txBody>
      </p:sp>
      <p:sp>
        <p:nvSpPr>
          <p:cNvPr id="18" name="Picture Placeholder 17"/>
          <p:cNvSpPr>
            <a:spLocks noGrp="1"/>
          </p:cNvSpPr>
          <p:nvPr>
            <p:ph type="pic" sz="quarter" idx="11"/>
          </p:nvPr>
        </p:nvSpPr>
        <p:spPr>
          <a:xfrm>
            <a:off x="692151" y="3764642"/>
            <a:ext cx="2457450" cy="2403929"/>
          </a:xfrm>
          <a:custGeom>
            <a:avLst/>
            <a:gdLst>
              <a:gd name="connsiteX0" fmla="*/ 0 w 2457450"/>
              <a:gd name="connsiteY0" fmla="*/ 0 h 2403929"/>
              <a:gd name="connsiteX1" fmla="*/ 2457450 w 2457450"/>
              <a:gd name="connsiteY1" fmla="*/ 0 h 2403929"/>
              <a:gd name="connsiteX2" fmla="*/ 2457450 w 2457450"/>
              <a:gd name="connsiteY2" fmla="*/ 2403929 h 2403929"/>
              <a:gd name="connsiteX3" fmla="*/ 0 w 2457450"/>
              <a:gd name="connsiteY3" fmla="*/ 2403929 h 2403929"/>
            </a:gdLst>
            <a:ahLst/>
            <a:cxnLst>
              <a:cxn ang="0">
                <a:pos x="connsiteX0" y="connsiteY0"/>
              </a:cxn>
              <a:cxn ang="0">
                <a:pos x="connsiteX1" y="connsiteY1"/>
              </a:cxn>
              <a:cxn ang="0">
                <a:pos x="connsiteX2" y="connsiteY2"/>
              </a:cxn>
              <a:cxn ang="0">
                <a:pos x="connsiteX3" y="connsiteY3"/>
              </a:cxn>
            </a:cxnLst>
            <a:rect l="l" t="t" r="r" b="b"/>
            <a:pathLst>
              <a:path w="2457450" h="2403929">
                <a:moveTo>
                  <a:pt x="0" y="0"/>
                </a:moveTo>
                <a:lnTo>
                  <a:pt x="2457450" y="0"/>
                </a:lnTo>
                <a:lnTo>
                  <a:pt x="2457450" y="2403929"/>
                </a:lnTo>
                <a:lnTo>
                  <a:pt x="0" y="2403929"/>
                </a:lnTo>
                <a:close/>
              </a:path>
            </a:pathLst>
          </a:custGeom>
        </p:spPr>
        <p:txBody>
          <a:bodyPr wrap="square">
            <a:noAutofit/>
          </a:bodyPr>
          <a:lstStyle/>
          <a:p>
            <a:endParaRPr lang="en-US"/>
          </a:p>
        </p:txBody>
      </p:sp>
      <p:sp>
        <p:nvSpPr>
          <p:cNvPr id="19" name="Picture Placeholder 18"/>
          <p:cNvSpPr>
            <a:spLocks noGrp="1"/>
          </p:cNvSpPr>
          <p:nvPr>
            <p:ph type="pic" sz="quarter" idx="12"/>
          </p:nvPr>
        </p:nvSpPr>
        <p:spPr>
          <a:xfrm>
            <a:off x="692149" y="6415314"/>
            <a:ext cx="5508625" cy="1936524"/>
          </a:xfrm>
          <a:custGeom>
            <a:avLst/>
            <a:gdLst>
              <a:gd name="connsiteX0" fmla="*/ 0 w 5508625"/>
              <a:gd name="connsiteY0" fmla="*/ 0 h 1936524"/>
              <a:gd name="connsiteX1" fmla="*/ 5508625 w 5508625"/>
              <a:gd name="connsiteY1" fmla="*/ 0 h 1936524"/>
              <a:gd name="connsiteX2" fmla="*/ 5508625 w 5508625"/>
              <a:gd name="connsiteY2" fmla="*/ 1936524 h 1936524"/>
              <a:gd name="connsiteX3" fmla="*/ 0 w 5508625"/>
              <a:gd name="connsiteY3" fmla="*/ 1936524 h 1936524"/>
            </a:gdLst>
            <a:ahLst/>
            <a:cxnLst>
              <a:cxn ang="0">
                <a:pos x="connsiteX0" y="connsiteY0"/>
              </a:cxn>
              <a:cxn ang="0">
                <a:pos x="connsiteX1" y="connsiteY1"/>
              </a:cxn>
              <a:cxn ang="0">
                <a:pos x="connsiteX2" y="connsiteY2"/>
              </a:cxn>
              <a:cxn ang="0">
                <a:pos x="connsiteX3" y="connsiteY3"/>
              </a:cxn>
            </a:cxnLst>
            <a:rect l="l" t="t" r="r" b="b"/>
            <a:pathLst>
              <a:path w="5508625" h="1936524">
                <a:moveTo>
                  <a:pt x="0" y="0"/>
                </a:moveTo>
                <a:lnTo>
                  <a:pt x="5508625" y="0"/>
                </a:lnTo>
                <a:lnTo>
                  <a:pt x="5508625" y="1936524"/>
                </a:lnTo>
                <a:lnTo>
                  <a:pt x="0" y="1936524"/>
                </a:lnTo>
                <a:close/>
              </a:path>
            </a:pathLst>
          </a:custGeom>
        </p:spPr>
        <p:txBody>
          <a:bodyPr wrap="square">
            <a:noAutofit/>
          </a:bodyPr>
          <a:lstStyle/>
          <a:p>
            <a:endParaRPr lang="en-US"/>
          </a:p>
        </p:txBody>
      </p:sp>
    </p:spTree>
    <p:extLst>
      <p:ext uri="{BB962C8B-B14F-4D97-AF65-F5344CB8AC3E}">
        <p14:creationId xmlns:p14="http://schemas.microsoft.com/office/powerpoint/2010/main" val="1358661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F41C87F5-163A-4B61-B314-F3AF2DB5E952}" type="datetime1">
              <a:rPr lang="id-ID" smtClean="0"/>
              <a:t>26/06/2023</a:t>
            </a:fld>
            <a:endParaRPr lang="id-ID"/>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2DD4EEE6-C43A-4454-BE77-71DF300016DE}" type="slidenum">
              <a:rPr lang="id-ID" smtClean="0"/>
              <a:t>‹#›</a:t>
            </a:fld>
            <a:endParaRPr lang="id-ID"/>
          </a:p>
        </p:txBody>
      </p:sp>
    </p:spTree>
    <p:extLst>
      <p:ext uri="{BB962C8B-B14F-4D97-AF65-F5344CB8AC3E}">
        <p14:creationId xmlns:p14="http://schemas.microsoft.com/office/powerpoint/2010/main" val="21013758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1.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68919" y="982721"/>
            <a:ext cx="582211" cy="1456104"/>
          </a:xfrm>
          <a:prstGeom prst="rect">
            <a:avLst/>
          </a:prstGeom>
        </p:spPr>
        <p:txBody>
          <a:bodyPr wrap="none">
            <a:spAutoFit/>
          </a:bodyPr>
          <a:lstStyle/>
          <a:p>
            <a:r>
              <a:rPr lang="id-ID" sz="8862" dirty="0">
                <a:solidFill>
                  <a:srgbClr val="002060"/>
                </a:solidFill>
                <a:latin typeface="Open Sans"/>
                <a:ea typeface="Calibri" panose="020F0502020204030204" pitchFamily="34" charset="0"/>
                <a:cs typeface="Times New Roman" panose="02020603050405020304" pitchFamily="18" charset="0"/>
              </a:rPr>
              <a:t>“</a:t>
            </a:r>
          </a:p>
        </p:txBody>
      </p:sp>
      <p:sp>
        <p:nvSpPr>
          <p:cNvPr id="4" name="Rectangle 6"/>
          <p:cNvSpPr/>
          <p:nvPr/>
        </p:nvSpPr>
        <p:spPr>
          <a:xfrm>
            <a:off x="263769" y="379268"/>
            <a:ext cx="2168493" cy="369332"/>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gradFill flip="none" rotWithShape="1">
            <a:gsLst>
              <a:gs pos="0">
                <a:srgbClr val="722AD9"/>
              </a:gs>
              <a:gs pos="100000">
                <a:srgbClr val="EB1A64"/>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410363" y="379269"/>
            <a:ext cx="1618806"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Kata Pengantar</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10" name="Right Triangle 9"/>
          <p:cNvSpPr/>
          <p:nvPr/>
        </p:nvSpPr>
        <p:spPr>
          <a:xfrm rot="5400000">
            <a:off x="306" y="0"/>
            <a:ext cx="3428694" cy="3428694"/>
          </a:xfrm>
          <a:prstGeom prst="rtTriangle">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Right Triangle 15"/>
          <p:cNvSpPr/>
          <p:nvPr/>
        </p:nvSpPr>
        <p:spPr>
          <a:xfrm rot="16200000">
            <a:off x="812788" y="3107946"/>
            <a:ext cx="6045212" cy="6045212"/>
          </a:xfrm>
          <a:prstGeom prst="rtTriangle">
            <a:avLst/>
          </a:prstGeom>
          <a:solidFill>
            <a:srgbClr val="FB7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3" name="Rectangle 22"/>
          <p:cNvSpPr/>
          <p:nvPr/>
        </p:nvSpPr>
        <p:spPr>
          <a:xfrm>
            <a:off x="312242" y="241151"/>
            <a:ext cx="2305660" cy="362229"/>
          </a:xfrm>
          <a:prstGeom prst="rect">
            <a:avLst/>
          </a:prstGeom>
          <a:noFill/>
        </p:spPr>
        <p:txBody>
          <a:bodyPr wrap="none" lIns="84406" tIns="42203" rIns="84406" bIns="42203">
            <a:spAutoFit/>
          </a:bodyPr>
          <a:lstStyle/>
          <a:p>
            <a:pPr algn="ctr"/>
            <a:r>
              <a:rPr lang="en-US" b="1" dirty="0">
                <a:ln w="0"/>
                <a:solidFill>
                  <a:schemeClr val="bg1"/>
                </a:solidFill>
                <a:latin typeface="Tahoma" panose="020B0604030504040204" pitchFamily="34" charset="0"/>
                <a:ea typeface="Tahoma" panose="020B0604030504040204" pitchFamily="34" charset="0"/>
                <a:cs typeface="Tahoma" panose="020B0604030504040204" pitchFamily="34" charset="0"/>
              </a:rPr>
              <a:t>KATA PENGANTAR</a:t>
            </a:r>
            <a:endParaRPr lang="en-US"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4" name="TextBox 23"/>
          <p:cNvSpPr txBox="1"/>
          <p:nvPr/>
        </p:nvSpPr>
        <p:spPr>
          <a:xfrm>
            <a:off x="3373700" y="247490"/>
            <a:ext cx="2817872" cy="404726"/>
          </a:xfrm>
          <a:prstGeom prst="rect">
            <a:avLst/>
          </a:prstGeom>
          <a:noFill/>
        </p:spPr>
        <p:txBody>
          <a:bodyPr wrap="square" rtlCol="0">
            <a:spAutoFit/>
          </a:bodyPr>
          <a:lstStyle/>
          <a:p>
            <a:r>
              <a:rPr lang="id-ID" sz="1015" dirty="0"/>
              <a:t>Neque porro quisquam est qui dolorem ipsum quia dolor sit amet, consectetur, adipisci velit...</a:t>
            </a:r>
          </a:p>
        </p:txBody>
      </p:sp>
      <p:sp>
        <p:nvSpPr>
          <p:cNvPr id="9" name="Rectangle 8"/>
          <p:cNvSpPr/>
          <p:nvPr/>
        </p:nvSpPr>
        <p:spPr>
          <a:xfrm>
            <a:off x="2642845" y="7342290"/>
            <a:ext cx="2020327" cy="483031"/>
          </a:xfrm>
          <a:prstGeom prst="rect">
            <a:avLst/>
          </a:prstGeom>
          <a:noFill/>
        </p:spPr>
        <p:txBody>
          <a:bodyPr wrap="none" lIns="84406" tIns="42203" rIns="84406" bIns="42203">
            <a:spAutoFit/>
          </a:bodyPr>
          <a:lstStyle/>
          <a:p>
            <a:pPr algn="ctr"/>
            <a:r>
              <a:rPr lang="id-ID" sz="2585" dirty="0">
                <a:ln w="0"/>
                <a:solidFill>
                  <a:schemeClr val="bg1"/>
                </a:solidFill>
                <a:effectLst>
                  <a:outerShdw blurRad="38100" dist="19050" dir="2700000" algn="tl" rotWithShape="0">
                    <a:schemeClr val="dk1">
                      <a:alpha val="40000"/>
                    </a:schemeClr>
                  </a:outerShdw>
                </a:effectLst>
              </a:rPr>
              <a:t>“Nama Anda”</a:t>
            </a:r>
            <a:endParaRPr lang="en-US" sz="2585" dirty="0">
              <a:ln w="0"/>
              <a:solidFill>
                <a:schemeClr val="bg1"/>
              </a:solidFill>
              <a:effectLst>
                <a:outerShdw blurRad="38100" dist="19050" dir="2700000" algn="tl" rotWithShape="0">
                  <a:schemeClr val="dk1">
                    <a:alpha val="40000"/>
                  </a:schemeClr>
                </a:outerShdw>
              </a:effectLst>
            </a:endParaRPr>
          </a:p>
        </p:txBody>
      </p:sp>
      <p:sp>
        <p:nvSpPr>
          <p:cNvPr id="14" name="Rectangle 13"/>
          <p:cNvSpPr/>
          <p:nvPr/>
        </p:nvSpPr>
        <p:spPr>
          <a:xfrm>
            <a:off x="2675675" y="1111921"/>
            <a:ext cx="3515896" cy="3377015"/>
          </a:xfrm>
          <a:prstGeom prst="rect">
            <a:avLst/>
          </a:prstGeom>
        </p:spPr>
        <p:txBody>
          <a:bodyPr wrap="square">
            <a:spAutoFit/>
          </a:bodyPr>
          <a:lstStyle/>
          <a:p>
            <a:pPr>
              <a:lnSpc>
                <a:spcPct val="150000"/>
              </a:lnSpc>
            </a:pPr>
            <a:r>
              <a:rPr lang="id-ID" sz="1600" b="1" dirty="0">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5" name="Rectangle 14"/>
          <p:cNvSpPr/>
          <p:nvPr/>
        </p:nvSpPr>
        <p:spPr>
          <a:xfrm>
            <a:off x="2675674" y="4567461"/>
            <a:ext cx="3106146" cy="2556534"/>
          </a:xfrm>
          <a:prstGeom prst="rect">
            <a:avLst/>
          </a:prstGeom>
        </p:spPr>
        <p:txBody>
          <a:bodyPr wrap="square">
            <a:spAutoFit/>
          </a:bodyPr>
          <a:lstStyle/>
          <a:p>
            <a:pPr>
              <a:lnSpc>
                <a:spcPct val="150000"/>
              </a:lnSpc>
            </a:pPr>
            <a:r>
              <a:rPr lang="id-ID" sz="1200" dirty="0">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00" dirty="0"/>
          </a:p>
        </p:txBody>
      </p:sp>
    </p:spTree>
    <p:extLst>
      <p:ext uri="{BB962C8B-B14F-4D97-AF65-F5344CB8AC3E}">
        <p14:creationId xmlns:p14="http://schemas.microsoft.com/office/powerpoint/2010/main" val="1918436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91753" y="6142752"/>
            <a:ext cx="5609022" cy="2308324"/>
          </a:xfrm>
          <a:prstGeom prst="rect">
            <a:avLst/>
          </a:prstGeom>
        </p:spPr>
        <p:txBody>
          <a:bodyPr wrap="square">
            <a:spAutoFit/>
          </a:bodyPr>
          <a:lstStyle/>
          <a:p>
            <a:pPr>
              <a:lnSpc>
                <a:spcPct val="150000"/>
              </a:lnSpc>
            </a:pPr>
            <a:r>
              <a:rPr lang="id-ID" sz="1200" dirty="0">
                <a:solidFill>
                  <a:srgbClr val="000000"/>
                </a:solidFill>
                <a:latin typeface="Open Sans"/>
              </a:rPr>
              <a:t>Donec fermentum ligula et interdum varius. Nam malesuada massa id pulvinar volutpat. Cras sollicitudin convallis orci ullamcorper mollis. Nam sed sapien sapien. Nunc justo libero, tristique sed enim eu, tristique fringilla felis. Ut euismod nibh in pharetra molestie. </a:t>
            </a:r>
          </a:p>
          <a:p>
            <a:pPr>
              <a:lnSpc>
                <a:spcPct val="150000"/>
              </a:lnSpc>
            </a:pPr>
            <a:endParaRPr lang="id-ID" sz="1200" dirty="0">
              <a:solidFill>
                <a:srgbClr val="000000"/>
              </a:solidFill>
              <a:latin typeface="Open Sans"/>
            </a:endParaRPr>
          </a:p>
          <a:p>
            <a:pPr>
              <a:lnSpc>
                <a:spcPct val="150000"/>
              </a:lnSpc>
            </a:pPr>
            <a:r>
              <a:rPr lang="id-ID" sz="1200"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a:t>
            </a:r>
          </a:p>
        </p:txBody>
      </p:sp>
      <p:sp>
        <p:nvSpPr>
          <p:cNvPr id="9" name="Rectangle 8"/>
          <p:cNvSpPr/>
          <p:nvPr/>
        </p:nvSpPr>
        <p:spPr>
          <a:xfrm>
            <a:off x="644962" y="980233"/>
            <a:ext cx="5609022" cy="1170833"/>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 name="Rectangle 1"/>
          <p:cNvSpPr/>
          <p:nvPr/>
        </p:nvSpPr>
        <p:spPr>
          <a:xfrm>
            <a:off x="0" y="3300685"/>
            <a:ext cx="6858000" cy="2603349"/>
          </a:xfrm>
          <a:prstGeom prst="rect">
            <a:avLst/>
          </a:prstGeom>
          <a:gradFill>
            <a:gsLst>
              <a:gs pos="0">
                <a:srgbClr val="722AD9"/>
              </a:gs>
              <a:gs pos="100000">
                <a:srgbClr val="EB1A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 name="Hexagon 3"/>
          <p:cNvSpPr/>
          <p:nvPr/>
        </p:nvSpPr>
        <p:spPr>
          <a:xfrm rot="5400000">
            <a:off x="580845" y="2673548"/>
            <a:ext cx="1434623" cy="1236744"/>
          </a:xfrm>
          <a:prstGeom prst="hexagon">
            <a:avLst/>
          </a:prstGeom>
          <a:solidFill>
            <a:srgbClr val="FB741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rgbClr val="EB1A64"/>
              </a:solidFill>
            </a:endParaRPr>
          </a:p>
        </p:txBody>
      </p:sp>
      <p:sp>
        <p:nvSpPr>
          <p:cNvPr id="19" name="Hexagon 18"/>
          <p:cNvSpPr/>
          <p:nvPr/>
        </p:nvSpPr>
        <p:spPr>
          <a:xfrm rot="5400000">
            <a:off x="2585080" y="2427445"/>
            <a:ext cx="1757662" cy="1515226"/>
          </a:xfrm>
          <a:prstGeom prst="hexagon">
            <a:avLst/>
          </a:prstGeom>
          <a:solidFill>
            <a:srgbClr val="FB741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0" name="Hexagon 19"/>
          <p:cNvSpPr/>
          <p:nvPr/>
        </p:nvSpPr>
        <p:spPr>
          <a:xfrm rot="5400000">
            <a:off x="4868048" y="2691076"/>
            <a:ext cx="1434623" cy="1236744"/>
          </a:xfrm>
          <a:prstGeom prst="hexagon">
            <a:avLst/>
          </a:prstGeom>
          <a:solidFill>
            <a:srgbClr val="FB741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3" name="Rectangle 22"/>
          <p:cNvSpPr/>
          <p:nvPr/>
        </p:nvSpPr>
        <p:spPr>
          <a:xfrm>
            <a:off x="627504" y="4335349"/>
            <a:ext cx="1278136" cy="284067"/>
          </a:xfrm>
          <a:prstGeom prst="rect">
            <a:avLst/>
          </a:prstGeom>
          <a:noFill/>
        </p:spPr>
        <p:txBody>
          <a:bodyPr wrap="none" lIns="84406" tIns="42203" rIns="84406" bIns="42203">
            <a:spAutoFit/>
          </a:bodyPr>
          <a:lstStyle/>
          <a:p>
            <a:pPr algn="ctr"/>
            <a:r>
              <a:rPr lang="en-US" sz="1292" b="1" dirty="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29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0" name="Rectangle 9"/>
          <p:cNvSpPr/>
          <p:nvPr/>
        </p:nvSpPr>
        <p:spPr>
          <a:xfrm>
            <a:off x="378963" y="4604322"/>
            <a:ext cx="1921591" cy="1115305"/>
          </a:xfrm>
          <a:prstGeom prst="rect">
            <a:avLst/>
          </a:prstGeom>
        </p:spPr>
        <p:txBody>
          <a:bodyPr wrap="square">
            <a:spAutoFit/>
          </a:bodyPr>
          <a:lstStyle/>
          <a:p>
            <a:pPr algn="ctr"/>
            <a:r>
              <a:rPr lang="id-ID" sz="1108" dirty="0">
                <a:solidFill>
                  <a:schemeClr val="bg1">
                    <a:lumMod val="85000"/>
                  </a:schemeClr>
                </a:solidFill>
                <a:latin typeface="Open Sans"/>
              </a:rPr>
              <a:t>Lorem ipsum dolor sit amet, consectetur adipiscing elit. Cras non tristique magna. Sed sodales lobortis est sit amet placerat.</a:t>
            </a:r>
          </a:p>
        </p:txBody>
      </p:sp>
      <p:sp>
        <p:nvSpPr>
          <p:cNvPr id="25" name="Rectangle 24"/>
          <p:cNvSpPr/>
          <p:nvPr/>
        </p:nvSpPr>
        <p:spPr>
          <a:xfrm>
            <a:off x="2865455" y="4348754"/>
            <a:ext cx="1278136" cy="284067"/>
          </a:xfrm>
          <a:prstGeom prst="rect">
            <a:avLst/>
          </a:prstGeom>
          <a:noFill/>
        </p:spPr>
        <p:txBody>
          <a:bodyPr wrap="none" lIns="84406" tIns="42203" rIns="84406" bIns="42203">
            <a:spAutoFit/>
          </a:bodyPr>
          <a:lstStyle/>
          <a:p>
            <a:pPr algn="ctr"/>
            <a:r>
              <a:rPr lang="en-US" sz="1292" b="1" dirty="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29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7" name="Rectangle 26"/>
          <p:cNvSpPr/>
          <p:nvPr/>
        </p:nvSpPr>
        <p:spPr>
          <a:xfrm>
            <a:off x="4919384" y="4335348"/>
            <a:ext cx="1278136" cy="284067"/>
          </a:xfrm>
          <a:prstGeom prst="rect">
            <a:avLst/>
          </a:prstGeom>
          <a:noFill/>
        </p:spPr>
        <p:txBody>
          <a:bodyPr wrap="none" lIns="84406" tIns="42203" rIns="84406" bIns="42203">
            <a:spAutoFit/>
          </a:bodyPr>
          <a:lstStyle/>
          <a:p>
            <a:pPr algn="ctr"/>
            <a:r>
              <a:rPr lang="en-US" sz="1292" b="1" dirty="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29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9" name="Rectangle 28"/>
          <p:cNvSpPr/>
          <p:nvPr/>
        </p:nvSpPr>
        <p:spPr>
          <a:xfrm>
            <a:off x="2548959" y="4615740"/>
            <a:ext cx="1921591" cy="1115305"/>
          </a:xfrm>
          <a:prstGeom prst="rect">
            <a:avLst/>
          </a:prstGeom>
        </p:spPr>
        <p:txBody>
          <a:bodyPr wrap="square">
            <a:spAutoFit/>
          </a:bodyPr>
          <a:lstStyle/>
          <a:p>
            <a:pPr algn="ctr"/>
            <a:r>
              <a:rPr lang="id-ID" sz="1108" dirty="0">
                <a:solidFill>
                  <a:schemeClr val="bg1">
                    <a:lumMod val="85000"/>
                  </a:schemeClr>
                </a:solidFill>
                <a:latin typeface="Open Sans"/>
              </a:rPr>
              <a:t>Lorem ipsum dolor sit amet, consectetur adipiscing elit. Cras non tristique magna. Sed sodales lobortis est sit amet placerat.</a:t>
            </a:r>
          </a:p>
        </p:txBody>
      </p:sp>
      <p:sp>
        <p:nvSpPr>
          <p:cNvPr id="30" name="Rectangle 29"/>
          <p:cNvSpPr/>
          <p:nvPr/>
        </p:nvSpPr>
        <p:spPr>
          <a:xfrm>
            <a:off x="4627210" y="4627159"/>
            <a:ext cx="1921591" cy="1115305"/>
          </a:xfrm>
          <a:prstGeom prst="rect">
            <a:avLst/>
          </a:prstGeom>
        </p:spPr>
        <p:txBody>
          <a:bodyPr wrap="square">
            <a:spAutoFit/>
          </a:bodyPr>
          <a:lstStyle/>
          <a:p>
            <a:pPr algn="ctr"/>
            <a:r>
              <a:rPr lang="id-ID" sz="1108" dirty="0">
                <a:solidFill>
                  <a:schemeClr val="bg1">
                    <a:lumMod val="85000"/>
                  </a:schemeClr>
                </a:solidFill>
                <a:latin typeface="Open Sans"/>
              </a:rPr>
              <a:t>Lorem ipsum dolor sit amet, consectetur adipiscing elit. Cras non tristique magna. Sed sodales lobortis est sit amet placerat.</a:t>
            </a:r>
          </a:p>
        </p:txBody>
      </p:sp>
      <p:pic>
        <p:nvPicPr>
          <p:cNvPr id="1030" name="Picture 6" descr="Hasil gambar untuk igtv icon png white"/>
          <p:cNvPicPr>
            <a:picLocks noChangeAspect="1" noChangeArrowheads="1"/>
          </p:cNvPicPr>
          <p:nvPr/>
        </p:nvPicPr>
        <p:blipFill rotWithShape="1">
          <a:blip r:embed="rId2">
            <a:extLst>
              <a:ext uri="{28A0092B-C50C-407E-A947-70E740481C1C}">
                <a14:useLocalDpi xmlns:a14="http://schemas.microsoft.com/office/drawing/2010/main" val="0"/>
              </a:ext>
            </a:extLst>
          </a:blip>
          <a:srcRect l="28712" t="14482" r="27356" b="19711"/>
          <a:stretch/>
        </p:blipFill>
        <p:spPr bwMode="auto">
          <a:xfrm>
            <a:off x="2939014" y="2503572"/>
            <a:ext cx="1158796" cy="13018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asil gambar untuk ig story icon png whi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09" r="12881" b="54439"/>
          <a:stretch/>
        </p:blipFill>
        <p:spPr bwMode="auto">
          <a:xfrm>
            <a:off x="825795" y="2804002"/>
            <a:ext cx="992622" cy="9728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sil gambar untuk hashtag icon white 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369" b="73031" l="21724" r="80209"/>
                    </a14:imgEffect>
                  </a14:imgLayer>
                </a14:imgProps>
              </a:ext>
              <a:ext uri="{28A0092B-C50C-407E-A947-70E740481C1C}">
                <a14:useLocalDpi xmlns:a14="http://schemas.microsoft.com/office/drawing/2010/main" val="0"/>
              </a:ext>
            </a:extLst>
          </a:blip>
          <a:srcRect l="14413" t="13786" r="12480" b="20386"/>
          <a:stretch/>
        </p:blipFill>
        <p:spPr bwMode="auto">
          <a:xfrm>
            <a:off x="5129377" y="2874694"/>
            <a:ext cx="911963" cy="88432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6"/>
          <p:cNvSpPr/>
          <p:nvPr/>
        </p:nvSpPr>
        <p:spPr>
          <a:xfrm>
            <a:off x="692150"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gradFill>
            <a:gsLst>
              <a:gs pos="0">
                <a:srgbClr val="722AD9"/>
              </a:gs>
              <a:gs pos="100000">
                <a:srgbClr val="EB1A64"/>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2" name="Rectangle 31"/>
          <p:cNvSpPr/>
          <p:nvPr/>
        </p:nvSpPr>
        <p:spPr>
          <a:xfrm>
            <a:off x="990963" y="343950"/>
            <a:ext cx="673099"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33" name="TextBox 32"/>
          <p:cNvSpPr txBox="1"/>
          <p:nvPr/>
        </p:nvSpPr>
        <p:spPr>
          <a:xfrm>
            <a:off x="4105192" y="8725202"/>
            <a:ext cx="2290349" cy="234360"/>
          </a:xfrm>
          <a:prstGeom prst="rect">
            <a:avLst/>
          </a:prstGeom>
          <a:noFill/>
        </p:spPr>
        <p:txBody>
          <a:bodyPr wrap="square" rtlCol="0">
            <a:spAutoFit/>
          </a:bodyPr>
          <a:lstStyle/>
          <a:p>
            <a:r>
              <a:rPr lang="id-ID" sz="923" dirty="0">
                <a:solidFill>
                  <a:schemeClr val="tx1">
                    <a:lumMod val="50000"/>
                    <a:lumOff val="50000"/>
                  </a:schemeClr>
                </a:solidFill>
              </a:rPr>
              <a:t>Neque porro quisquam est qui dolorem ...</a:t>
            </a:r>
          </a:p>
        </p:txBody>
      </p:sp>
      <p:sp>
        <p:nvSpPr>
          <p:cNvPr id="34" name="Rectangle 33"/>
          <p:cNvSpPr/>
          <p:nvPr/>
        </p:nvSpPr>
        <p:spPr>
          <a:xfrm>
            <a:off x="2088587" y="382511"/>
            <a:ext cx="1595531" cy="341006"/>
          </a:xfrm>
          <a:prstGeom prst="rect">
            <a:avLst/>
          </a:prstGeom>
          <a:noFill/>
        </p:spPr>
        <p:txBody>
          <a:bodyPr wrap="none" lIns="84406" tIns="42203" rIns="84406" bIns="42203">
            <a:spAutoFit/>
          </a:bodyPr>
          <a:lstStyle/>
          <a:p>
            <a:pPr algn="ctr"/>
            <a:r>
              <a:rPr lang="en-US" sz="1662" b="1" dirty="0">
                <a:ln w="0"/>
                <a:latin typeface="Tahoma" panose="020B0604030504040204" pitchFamily="34" charset="0"/>
                <a:ea typeface="Tahoma" panose="020B0604030504040204" pitchFamily="34" charset="0"/>
                <a:cs typeface="Tahoma" panose="020B0604030504040204" pitchFamily="34" charset="0"/>
              </a:rPr>
              <a:t>Lorem Ipsum</a:t>
            </a:r>
            <a:endParaRPr lang="en-US" sz="1662" dirty="0">
              <a:ln w="0"/>
              <a:latin typeface="Segoe UI" panose="020B0502040204020203" pitchFamily="34" charset="0"/>
              <a:ea typeface="Tahoma" panose="020B0604030504040204" pitchFamily="34" charset="0"/>
              <a:cs typeface="Segoe UI" panose="020B0502040204020203" pitchFamily="34" charset="0"/>
            </a:endParaRPr>
          </a:p>
        </p:txBody>
      </p:sp>
      <p:cxnSp>
        <p:nvCxnSpPr>
          <p:cNvPr id="35" name="Straight Connector 34"/>
          <p:cNvCxnSpPr/>
          <p:nvPr/>
        </p:nvCxnSpPr>
        <p:spPr>
          <a:xfrm>
            <a:off x="692150" y="8567225"/>
            <a:ext cx="5508625" cy="0"/>
          </a:xfrm>
          <a:prstGeom prst="line">
            <a:avLst/>
          </a:prstGeom>
          <a:ln>
            <a:solidFill>
              <a:srgbClr val="722AD9"/>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07742" y="8633850"/>
            <a:ext cx="573944" cy="348109"/>
          </a:xfrm>
          <a:prstGeom prst="rect">
            <a:avLst/>
          </a:prstGeom>
        </p:spPr>
        <p:txBody>
          <a:bodyPr wrap="square">
            <a:spAutoFit/>
          </a:bodyPr>
          <a:lstStyle/>
          <a:p>
            <a:r>
              <a:rPr lang="en-US"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rPr>
              <a:t>10</a:t>
            </a:r>
            <a:endParaRPr lang="id-ID"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796751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0552" y="4242585"/>
            <a:ext cx="2181679" cy="2585323"/>
          </a:xfrm>
          <a:prstGeom prst="rect">
            <a:avLst/>
          </a:prstGeom>
        </p:spPr>
        <p:txBody>
          <a:bodyPr wrap="square">
            <a:spAutoFit/>
          </a:bodyPr>
          <a:lstStyle/>
          <a:p>
            <a:r>
              <a:rPr lang="id-ID" dirty="0">
                <a:solidFill>
                  <a:srgbClr val="000000"/>
                </a:solidFill>
                <a:latin typeface="Barlow ExtraBold" panose="00000900000000000000" pitchFamily="2" charset="0"/>
              </a:rPr>
              <a:t>Donec fermentum ligula et interdum varius. Nam malesuada massa id pulvinar volutpat. Cras sollicitudin convallis orci ullamcorper mollis. </a:t>
            </a:r>
          </a:p>
        </p:txBody>
      </p:sp>
      <p:sp>
        <p:nvSpPr>
          <p:cNvPr id="9" name="Rectangle 8"/>
          <p:cNvSpPr/>
          <p:nvPr/>
        </p:nvSpPr>
        <p:spPr>
          <a:xfrm>
            <a:off x="2781602" y="4158862"/>
            <a:ext cx="3573981" cy="1754326"/>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p:cNvSpPr/>
          <p:nvPr/>
        </p:nvSpPr>
        <p:spPr>
          <a:xfrm>
            <a:off x="2786743" y="6125931"/>
            <a:ext cx="3550097" cy="2308324"/>
          </a:xfrm>
          <a:prstGeom prst="rect">
            <a:avLst/>
          </a:prstGeom>
        </p:spPr>
        <p:txBody>
          <a:bodyPr wrap="square">
            <a:spAutoFit/>
          </a:bodyPr>
          <a:lstStyle/>
          <a:p>
            <a:pPr>
              <a:lnSpc>
                <a:spcPct val="150000"/>
              </a:lnSpc>
            </a:pPr>
            <a:r>
              <a:rPr lang="id-ID" sz="1200"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00" dirty="0"/>
          </a:p>
        </p:txBody>
      </p:sp>
      <p:sp>
        <p:nvSpPr>
          <p:cNvPr id="15" name="Rectangle 6"/>
          <p:cNvSpPr/>
          <p:nvPr/>
        </p:nvSpPr>
        <p:spPr>
          <a:xfrm>
            <a:off x="692150"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gradFill>
            <a:gsLst>
              <a:gs pos="0">
                <a:srgbClr val="722AD9"/>
              </a:gs>
              <a:gs pos="100000">
                <a:srgbClr val="EB1A64"/>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Rectangle 15"/>
          <p:cNvSpPr/>
          <p:nvPr/>
        </p:nvSpPr>
        <p:spPr>
          <a:xfrm>
            <a:off x="961308" y="343950"/>
            <a:ext cx="732410"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a:t>
            </a:r>
            <a:r>
              <a:rPr lang="en-US" sz="1846" dirty="0">
                <a:ln w="0"/>
                <a:solidFill>
                  <a:schemeClr val="bg1"/>
                </a:solidFill>
                <a:effectLst>
                  <a:outerShdw blurRad="38100" dist="19050" dir="2700000" algn="tl" rotWithShape="0">
                    <a:schemeClr val="dk1">
                      <a:alpha val="40000"/>
                    </a:schemeClr>
                  </a:outerShdw>
                </a:effectLst>
              </a:rPr>
              <a:t>I</a:t>
            </a:r>
          </a:p>
        </p:txBody>
      </p:sp>
      <p:sp>
        <p:nvSpPr>
          <p:cNvPr id="17" name="TextBox 16"/>
          <p:cNvSpPr txBox="1"/>
          <p:nvPr/>
        </p:nvSpPr>
        <p:spPr>
          <a:xfrm>
            <a:off x="4105192" y="8725202"/>
            <a:ext cx="2290349" cy="234360"/>
          </a:xfrm>
          <a:prstGeom prst="rect">
            <a:avLst/>
          </a:prstGeom>
          <a:noFill/>
        </p:spPr>
        <p:txBody>
          <a:bodyPr wrap="square" rtlCol="0">
            <a:spAutoFit/>
          </a:bodyPr>
          <a:lstStyle/>
          <a:p>
            <a:r>
              <a:rPr lang="id-ID" sz="923" dirty="0">
                <a:solidFill>
                  <a:schemeClr val="tx1">
                    <a:lumMod val="50000"/>
                    <a:lumOff val="50000"/>
                  </a:schemeClr>
                </a:solidFill>
              </a:rPr>
              <a:t>Neque porro quisquam est qui dolorem ...</a:t>
            </a:r>
          </a:p>
        </p:txBody>
      </p:sp>
      <p:sp>
        <p:nvSpPr>
          <p:cNvPr id="18" name="Rectangle 17"/>
          <p:cNvSpPr/>
          <p:nvPr/>
        </p:nvSpPr>
        <p:spPr>
          <a:xfrm>
            <a:off x="2088587" y="382511"/>
            <a:ext cx="1595531" cy="341006"/>
          </a:xfrm>
          <a:prstGeom prst="rect">
            <a:avLst/>
          </a:prstGeom>
          <a:noFill/>
        </p:spPr>
        <p:txBody>
          <a:bodyPr wrap="none" lIns="84406" tIns="42203" rIns="84406" bIns="42203">
            <a:spAutoFit/>
          </a:bodyPr>
          <a:lstStyle/>
          <a:p>
            <a:pPr algn="ctr"/>
            <a:r>
              <a:rPr lang="en-US" sz="1662" b="1" dirty="0">
                <a:ln w="0"/>
                <a:latin typeface="Tahoma" panose="020B0604030504040204" pitchFamily="34" charset="0"/>
                <a:ea typeface="Tahoma" panose="020B0604030504040204" pitchFamily="34" charset="0"/>
                <a:cs typeface="Tahoma" panose="020B0604030504040204" pitchFamily="34" charset="0"/>
              </a:rPr>
              <a:t>Lorem Ipsum</a:t>
            </a:r>
            <a:endParaRPr lang="en-US" sz="1662" dirty="0">
              <a:ln w="0"/>
              <a:latin typeface="Segoe UI" panose="020B0502040204020203" pitchFamily="34" charset="0"/>
              <a:ea typeface="Tahoma" panose="020B0604030504040204" pitchFamily="34" charset="0"/>
              <a:cs typeface="Segoe UI" panose="020B0502040204020203" pitchFamily="34" charset="0"/>
            </a:endParaRPr>
          </a:p>
        </p:txBody>
      </p:sp>
      <p:cxnSp>
        <p:nvCxnSpPr>
          <p:cNvPr id="19" name="Straight Connector 18"/>
          <p:cNvCxnSpPr/>
          <p:nvPr/>
        </p:nvCxnSpPr>
        <p:spPr>
          <a:xfrm>
            <a:off x="692150" y="8567225"/>
            <a:ext cx="5508625" cy="0"/>
          </a:xfrm>
          <a:prstGeom prst="line">
            <a:avLst/>
          </a:prstGeom>
          <a:ln>
            <a:solidFill>
              <a:srgbClr val="722AD9"/>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07742" y="8633850"/>
            <a:ext cx="573944" cy="348109"/>
          </a:xfrm>
          <a:prstGeom prst="rect">
            <a:avLst/>
          </a:prstGeom>
        </p:spPr>
        <p:txBody>
          <a:bodyPr wrap="square">
            <a:spAutoFit/>
          </a:bodyPr>
          <a:lstStyle/>
          <a:p>
            <a:r>
              <a:rPr lang="en-US"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rPr>
              <a:t>11</a:t>
            </a:r>
            <a:endParaRPr lang="id-ID"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9171" b="9171"/>
          <a:stretch>
            <a:fillRect/>
          </a:stretch>
        </p:blipFill>
        <p:spPr/>
      </p:pic>
    </p:spTree>
    <p:extLst>
      <p:ext uri="{BB962C8B-B14F-4D97-AF65-F5344CB8AC3E}">
        <p14:creationId xmlns:p14="http://schemas.microsoft.com/office/powerpoint/2010/main" val="1230770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iamond 10"/>
          <p:cNvSpPr/>
          <p:nvPr/>
        </p:nvSpPr>
        <p:spPr>
          <a:xfrm>
            <a:off x="497997" y="5762127"/>
            <a:ext cx="1384261" cy="1384261"/>
          </a:xfrm>
          <a:prstGeom prst="diamond">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0" name="Freeform 19"/>
          <p:cNvSpPr/>
          <p:nvPr/>
        </p:nvSpPr>
        <p:spPr>
          <a:xfrm>
            <a:off x="0" y="1"/>
            <a:ext cx="5452638" cy="6781936"/>
          </a:xfrm>
          <a:custGeom>
            <a:avLst/>
            <a:gdLst>
              <a:gd name="connsiteX0" fmla="*/ 717697 w 5907024"/>
              <a:gd name="connsiteY0" fmla="*/ 0 h 7347097"/>
              <a:gd name="connsiteX1" fmla="*/ 2738735 w 5907024"/>
              <a:gd name="connsiteY1" fmla="*/ 0 h 7347097"/>
              <a:gd name="connsiteX2" fmla="*/ 5907024 w 5907024"/>
              <a:gd name="connsiteY2" fmla="*/ 3168289 h 7347097"/>
              <a:gd name="connsiteX3" fmla="*/ 1728216 w 5907024"/>
              <a:gd name="connsiteY3" fmla="*/ 7347097 h 7347097"/>
              <a:gd name="connsiteX4" fmla="*/ 0 w 5907024"/>
              <a:gd name="connsiteY4" fmla="*/ 5618881 h 7347097"/>
              <a:gd name="connsiteX5" fmla="*/ 0 w 5907024"/>
              <a:gd name="connsiteY5" fmla="*/ 717697 h 734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7024" h="7347097">
                <a:moveTo>
                  <a:pt x="717697" y="0"/>
                </a:moveTo>
                <a:lnTo>
                  <a:pt x="2738735" y="0"/>
                </a:lnTo>
                <a:lnTo>
                  <a:pt x="5907024" y="3168289"/>
                </a:lnTo>
                <a:lnTo>
                  <a:pt x="1728216" y="7347097"/>
                </a:lnTo>
                <a:lnTo>
                  <a:pt x="0" y="5618881"/>
                </a:lnTo>
                <a:lnTo>
                  <a:pt x="0" y="717697"/>
                </a:lnTo>
                <a:close/>
              </a:path>
            </a:pathLst>
          </a:custGeom>
          <a:solidFill>
            <a:srgbClr val="722AD9">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662"/>
          </a:p>
        </p:txBody>
      </p:sp>
      <p:sp>
        <p:nvSpPr>
          <p:cNvPr id="9" name="Diamond 8"/>
          <p:cNvSpPr/>
          <p:nvPr/>
        </p:nvSpPr>
        <p:spPr>
          <a:xfrm>
            <a:off x="1207008" y="5086878"/>
            <a:ext cx="2734759" cy="2734759"/>
          </a:xfrm>
          <a:prstGeom prst="diamond">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Diamond 6"/>
          <p:cNvSpPr/>
          <p:nvPr/>
        </p:nvSpPr>
        <p:spPr>
          <a:xfrm>
            <a:off x="1190127" y="1423651"/>
            <a:ext cx="2734759" cy="2734759"/>
          </a:xfrm>
          <a:prstGeom prst="diamond">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0" name="Diamond 9"/>
          <p:cNvSpPr/>
          <p:nvPr/>
        </p:nvSpPr>
        <p:spPr>
          <a:xfrm>
            <a:off x="3591482" y="2588455"/>
            <a:ext cx="1384261" cy="1384261"/>
          </a:xfrm>
          <a:prstGeom prst="diamond">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2" name="Diamond 11"/>
          <p:cNvSpPr/>
          <p:nvPr/>
        </p:nvSpPr>
        <p:spPr>
          <a:xfrm>
            <a:off x="822960" y="2858555"/>
            <a:ext cx="666809" cy="666809"/>
          </a:xfrm>
          <a:prstGeom prst="diamond">
            <a:avLst/>
          </a:prstGeom>
          <a:solidFill>
            <a:srgbClr val="FB7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8" name="Rectangle 7"/>
          <p:cNvSpPr/>
          <p:nvPr/>
        </p:nvSpPr>
        <p:spPr>
          <a:xfrm>
            <a:off x="4243596" y="6307954"/>
            <a:ext cx="2095668" cy="852363"/>
          </a:xfrm>
          <a:prstGeom prst="rect">
            <a:avLst/>
          </a:prstGeom>
          <a:noFill/>
        </p:spPr>
        <p:txBody>
          <a:bodyPr wrap="none" lIns="84406" tIns="42203" rIns="84406" bIns="42203">
            <a:spAutoFit/>
          </a:bodyPr>
          <a:lstStyle/>
          <a:p>
            <a:pPr algn="ctr"/>
            <a:r>
              <a:rPr lang="id-ID" sz="4985" dirty="0">
                <a:ln w="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a:t>
            </a:r>
            <a:r>
              <a:rPr lang="en-US" sz="4985" dirty="0">
                <a:ln w="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3</a:t>
            </a:r>
          </a:p>
        </p:txBody>
      </p:sp>
      <p:sp>
        <p:nvSpPr>
          <p:cNvPr id="13" name="Rectangle 12"/>
          <p:cNvSpPr/>
          <p:nvPr/>
        </p:nvSpPr>
        <p:spPr>
          <a:xfrm>
            <a:off x="3166191" y="7114890"/>
            <a:ext cx="3165231" cy="490006"/>
          </a:xfrm>
          <a:prstGeom prst="rect">
            <a:avLst/>
          </a:prstGeom>
        </p:spPr>
        <p:txBody>
          <a:bodyPr>
            <a:spAutoFit/>
          </a:bodyPr>
          <a:lstStyle/>
          <a:p>
            <a:pPr algn="r"/>
            <a:r>
              <a:rPr lang="id-ID" sz="1292" dirty="0">
                <a:solidFill>
                  <a:srgbClr val="000000"/>
                </a:solidFill>
                <a:ea typeface="Tahoma" panose="020B0604030504040204" pitchFamily="34" charset="0"/>
                <a:cs typeface="Tahoma" panose="020B0604030504040204" pitchFamily="34" charset="0"/>
              </a:rPr>
              <a:t>LOREM IPSUM DOLOR SIT AMET CONSECTETUR ADIPISCING ELIT</a:t>
            </a:r>
            <a:endParaRPr lang="id-ID" sz="1292" dirty="0">
              <a:ea typeface="Tahoma" panose="020B0604030504040204" pitchFamily="34" charset="0"/>
              <a:cs typeface="Tahoma" panose="020B0604030504040204" pitchFamily="34" charset="0"/>
            </a:endParaRPr>
          </a:p>
        </p:txBody>
      </p:sp>
      <p:sp>
        <p:nvSpPr>
          <p:cNvPr id="16" name="Rectangle 15"/>
          <p:cNvSpPr/>
          <p:nvPr/>
        </p:nvSpPr>
        <p:spPr>
          <a:xfrm>
            <a:off x="4064122" y="447495"/>
            <a:ext cx="2235129" cy="426093"/>
          </a:xfrm>
          <a:prstGeom prst="rect">
            <a:avLst/>
          </a:prstGeom>
          <a:noFill/>
        </p:spPr>
        <p:txBody>
          <a:bodyPr wrap="none" lIns="84406" tIns="42203" rIns="84406" bIns="42203">
            <a:spAutoFit/>
          </a:bodyPr>
          <a:lstStyle/>
          <a:p>
            <a:pPr algn="r"/>
            <a:r>
              <a:rPr lang="en-US" sz="2215" b="1" dirty="0">
                <a:ln w="0"/>
                <a:solidFill>
                  <a:srgbClr val="EB1A64"/>
                </a:solidFill>
                <a:latin typeface="Tahoma" panose="020B0604030504040204" pitchFamily="34" charset="0"/>
                <a:ea typeface="Tahoma" panose="020B0604030504040204" pitchFamily="34" charset="0"/>
                <a:cs typeface="Tahoma" panose="020B0604030504040204" pitchFamily="34" charset="0"/>
              </a:rPr>
              <a:t>LOREM IPSUM</a:t>
            </a:r>
            <a:endParaRPr lang="en-US" sz="2215" dirty="0">
              <a:ln w="0"/>
              <a:solidFill>
                <a:srgbClr val="EB1A64"/>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3481379" y="759182"/>
            <a:ext cx="2817872" cy="404726"/>
          </a:xfrm>
          <a:prstGeom prst="rect">
            <a:avLst/>
          </a:prstGeom>
          <a:noFill/>
        </p:spPr>
        <p:txBody>
          <a:bodyPr wrap="square" rtlCol="0">
            <a:spAutoFit/>
          </a:bodyPr>
          <a:lstStyle/>
          <a:p>
            <a:pPr algn="r"/>
            <a:r>
              <a:rPr lang="id-ID" sz="1015" dirty="0"/>
              <a:t>Neque porro quisquam est qui dolorem ipsum quia dolor sit amet, consectetur, adipisci velit...</a:t>
            </a:r>
          </a:p>
        </p:txBody>
      </p:sp>
      <p:sp>
        <p:nvSpPr>
          <p:cNvPr id="18" name="Rectangle 17"/>
          <p:cNvSpPr/>
          <p:nvPr/>
        </p:nvSpPr>
        <p:spPr>
          <a:xfrm>
            <a:off x="2285828" y="8316913"/>
            <a:ext cx="2416140" cy="369282"/>
          </a:xfrm>
          <a:prstGeom prst="rect">
            <a:avLst/>
          </a:prstGeom>
          <a:noFill/>
        </p:spPr>
        <p:txBody>
          <a:bodyPr wrap="none" lIns="84406" tIns="42203" rIns="84406" bIns="42203">
            <a:spAutoFit/>
          </a:bodyPr>
          <a:lstStyle/>
          <a:p>
            <a:pPr algn="ctr"/>
            <a:r>
              <a:rPr lang="id-ID" sz="1846" dirty="0">
                <a:ln w="0"/>
              </a:rPr>
              <a:t>www.websiteanda.com</a:t>
            </a:r>
            <a:endParaRPr lang="en-US" sz="1846" dirty="0">
              <a:ln w="0"/>
            </a:endParaRPr>
          </a:p>
        </p:txBody>
      </p:sp>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6664" r="16664"/>
          <a:stretch>
            <a:fillRect/>
          </a:stretch>
        </p:blipFill>
        <p:spPr/>
      </p:pic>
    </p:spTree>
    <p:extLst>
      <p:ext uri="{BB962C8B-B14F-4D97-AF65-F5344CB8AC3E}">
        <p14:creationId xmlns:p14="http://schemas.microsoft.com/office/powerpoint/2010/main" val="657024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4464919" y="5032595"/>
            <a:ext cx="2001677" cy="4268348"/>
          </a:xfrm>
          <a:prstGeom prst="rect">
            <a:avLst/>
          </a:prstGeom>
        </p:spPr>
        <p:txBody>
          <a:bodyPr wrap="square">
            <a:spAutoFit/>
          </a:bodyPr>
          <a:lstStyle/>
          <a:p>
            <a:pPr algn="just">
              <a:lnSpc>
                <a:spcPct val="150000"/>
              </a:lnSpc>
            </a:pPr>
            <a:r>
              <a:rPr lang="id-ID" sz="1292" dirty="0">
                <a:solidFill>
                  <a:schemeClr val="bg1"/>
                </a:solidFill>
                <a:latin typeface="Open Sans"/>
              </a:rPr>
              <a:t>Donec fermentum ligula et interdum varius. Nam malesuada massa id pulvinar volutpat. Cras sollicitudin convallis orci ullamcorper mollis. Nam sed sapien sapien. Nunc justo libero, tristique sed enim eu, tristique fringilla felis. Ut euismod nibh in pharetra molestie. </a:t>
            </a:r>
          </a:p>
          <a:p>
            <a:pPr algn="just">
              <a:lnSpc>
                <a:spcPct val="150000"/>
              </a:lnSpc>
            </a:pPr>
            <a:endParaRPr lang="id-ID" sz="1292" dirty="0">
              <a:solidFill>
                <a:schemeClr val="bg1"/>
              </a:solidFill>
              <a:latin typeface="Open Sans"/>
            </a:endParaRPr>
          </a:p>
        </p:txBody>
      </p:sp>
      <p:sp>
        <p:nvSpPr>
          <p:cNvPr id="2" name="Rectangle 1"/>
          <p:cNvSpPr/>
          <p:nvPr/>
        </p:nvSpPr>
        <p:spPr>
          <a:xfrm>
            <a:off x="3150413" y="7329720"/>
            <a:ext cx="3221358" cy="923330"/>
          </a:xfrm>
          <a:prstGeom prst="rect">
            <a:avLst/>
          </a:prstGeom>
        </p:spPr>
        <p:txBody>
          <a:bodyPr wrap="square">
            <a:spAutoFit/>
          </a:bodyPr>
          <a:lstStyle/>
          <a:p>
            <a:pPr>
              <a:lnSpc>
                <a:spcPct val="150000"/>
              </a:lnSpc>
            </a:pPr>
            <a:r>
              <a:rPr lang="id-ID" sz="1200" dirty="0">
                <a:solidFill>
                  <a:srgbClr val="000000"/>
                </a:solidFill>
                <a:latin typeface="Open Sans"/>
              </a:rPr>
              <a:t>Donec fermentum ligula et interdum varius. </a:t>
            </a:r>
            <a:r>
              <a:rPr lang="id-ID" sz="1100" dirty="0">
                <a:solidFill>
                  <a:srgbClr val="000000"/>
                </a:solidFill>
                <a:latin typeface="Open Sans"/>
              </a:rPr>
              <a:t>Nam</a:t>
            </a:r>
            <a:r>
              <a:rPr lang="id-ID" sz="1200" dirty="0">
                <a:solidFill>
                  <a:srgbClr val="000000"/>
                </a:solidFill>
                <a:latin typeface="Open Sans"/>
              </a:rPr>
              <a:t> malesuada massa id pulvinar volutpat. </a:t>
            </a:r>
            <a:endParaRPr lang="id-ID" sz="1200" dirty="0"/>
          </a:p>
        </p:txBody>
      </p:sp>
      <p:sp>
        <p:nvSpPr>
          <p:cNvPr id="16" name="Rectangle 15"/>
          <p:cNvSpPr/>
          <p:nvPr/>
        </p:nvSpPr>
        <p:spPr>
          <a:xfrm>
            <a:off x="619580" y="962356"/>
            <a:ext cx="2355849" cy="2308324"/>
          </a:xfrm>
          <a:prstGeom prst="rect">
            <a:avLst/>
          </a:prstGeom>
        </p:spPr>
        <p:txBody>
          <a:bodyPr wrap="square">
            <a:spAutoFit/>
          </a:bodyPr>
          <a:lstStyle/>
          <a:p>
            <a:r>
              <a:rPr lang="id-ID" dirty="0">
                <a:solidFill>
                  <a:srgbClr val="000000"/>
                </a:solidFill>
                <a:latin typeface="Barlow ExtraBold" panose="00000900000000000000" pitchFamily="2" charset="0"/>
              </a:rPr>
              <a:t>Donec fermentum ligula et interdum varius. Nam malesuada massa id pulvinar volutpat. Cras sollicitudin convallis orci ullamcorper mollis. </a:t>
            </a:r>
          </a:p>
        </p:txBody>
      </p:sp>
      <p:sp>
        <p:nvSpPr>
          <p:cNvPr id="17" name="Rectangle 16"/>
          <p:cNvSpPr/>
          <p:nvPr/>
        </p:nvSpPr>
        <p:spPr>
          <a:xfrm>
            <a:off x="590550" y="3418631"/>
            <a:ext cx="2544536" cy="2585323"/>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8" name="Rectangle 17"/>
          <p:cNvSpPr/>
          <p:nvPr/>
        </p:nvSpPr>
        <p:spPr>
          <a:xfrm>
            <a:off x="590551" y="6153729"/>
            <a:ext cx="2544536" cy="2308324"/>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a:t>
            </a:r>
          </a:p>
        </p:txBody>
      </p:sp>
      <p:sp>
        <p:nvSpPr>
          <p:cNvPr id="21" name="Rectangle 6"/>
          <p:cNvSpPr/>
          <p:nvPr/>
        </p:nvSpPr>
        <p:spPr>
          <a:xfrm>
            <a:off x="692150"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gradFill>
            <a:gsLst>
              <a:gs pos="0">
                <a:srgbClr val="722AD9"/>
              </a:gs>
              <a:gs pos="100000">
                <a:srgbClr val="EB1A64"/>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2" name="Rectangle 21"/>
          <p:cNvSpPr/>
          <p:nvPr/>
        </p:nvSpPr>
        <p:spPr>
          <a:xfrm>
            <a:off x="931653" y="343950"/>
            <a:ext cx="791721"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a:t>
            </a:r>
            <a:r>
              <a:rPr lang="en-US" sz="1846" dirty="0">
                <a:ln w="0"/>
                <a:solidFill>
                  <a:schemeClr val="bg1"/>
                </a:solidFill>
                <a:effectLst>
                  <a:outerShdw blurRad="38100" dist="19050" dir="2700000" algn="tl" rotWithShape="0">
                    <a:schemeClr val="dk1">
                      <a:alpha val="40000"/>
                    </a:schemeClr>
                  </a:outerShdw>
                </a:effectLst>
              </a:rPr>
              <a:t>II</a:t>
            </a:r>
            <a:r>
              <a:rPr lang="id-ID" sz="1846" dirty="0">
                <a:ln w="0"/>
                <a:solidFill>
                  <a:schemeClr val="bg1"/>
                </a:solidFill>
                <a:effectLst>
                  <a:outerShdw blurRad="38100" dist="19050" dir="2700000" algn="tl" rotWithShape="0">
                    <a:schemeClr val="dk1">
                      <a:alpha val="40000"/>
                    </a:schemeClr>
                  </a:outerShdw>
                </a:effectLst>
              </a:rPr>
              <a:t>I</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23" name="TextBox 22"/>
          <p:cNvSpPr txBox="1"/>
          <p:nvPr/>
        </p:nvSpPr>
        <p:spPr>
          <a:xfrm>
            <a:off x="4105192" y="8725202"/>
            <a:ext cx="2290349" cy="234360"/>
          </a:xfrm>
          <a:prstGeom prst="rect">
            <a:avLst/>
          </a:prstGeom>
          <a:noFill/>
        </p:spPr>
        <p:txBody>
          <a:bodyPr wrap="square" rtlCol="0">
            <a:spAutoFit/>
          </a:bodyPr>
          <a:lstStyle/>
          <a:p>
            <a:r>
              <a:rPr lang="id-ID" sz="923" dirty="0">
                <a:solidFill>
                  <a:schemeClr val="tx1">
                    <a:lumMod val="50000"/>
                    <a:lumOff val="50000"/>
                  </a:schemeClr>
                </a:solidFill>
              </a:rPr>
              <a:t>Neque porro quisquam est qui dolorem ...</a:t>
            </a:r>
          </a:p>
        </p:txBody>
      </p:sp>
      <p:sp>
        <p:nvSpPr>
          <p:cNvPr id="24" name="Rectangle 23"/>
          <p:cNvSpPr/>
          <p:nvPr/>
        </p:nvSpPr>
        <p:spPr>
          <a:xfrm>
            <a:off x="2088587" y="382511"/>
            <a:ext cx="1595531" cy="341006"/>
          </a:xfrm>
          <a:prstGeom prst="rect">
            <a:avLst/>
          </a:prstGeom>
          <a:noFill/>
        </p:spPr>
        <p:txBody>
          <a:bodyPr wrap="none" lIns="84406" tIns="42203" rIns="84406" bIns="42203">
            <a:spAutoFit/>
          </a:bodyPr>
          <a:lstStyle/>
          <a:p>
            <a:pPr algn="ctr"/>
            <a:r>
              <a:rPr lang="en-US" sz="1662" b="1" dirty="0">
                <a:ln w="0"/>
                <a:latin typeface="Tahoma" panose="020B0604030504040204" pitchFamily="34" charset="0"/>
                <a:ea typeface="Tahoma" panose="020B0604030504040204" pitchFamily="34" charset="0"/>
                <a:cs typeface="Tahoma" panose="020B0604030504040204" pitchFamily="34" charset="0"/>
              </a:rPr>
              <a:t>Lorem Ipsum</a:t>
            </a:r>
            <a:endParaRPr lang="en-US" sz="1662" dirty="0">
              <a:ln w="0"/>
              <a:latin typeface="Segoe UI" panose="020B0502040204020203" pitchFamily="34" charset="0"/>
              <a:ea typeface="Tahoma" panose="020B0604030504040204" pitchFamily="34" charset="0"/>
              <a:cs typeface="Segoe UI" panose="020B0502040204020203" pitchFamily="34" charset="0"/>
            </a:endParaRPr>
          </a:p>
        </p:txBody>
      </p:sp>
      <p:cxnSp>
        <p:nvCxnSpPr>
          <p:cNvPr id="25" name="Straight Connector 24"/>
          <p:cNvCxnSpPr/>
          <p:nvPr/>
        </p:nvCxnSpPr>
        <p:spPr>
          <a:xfrm>
            <a:off x="692150" y="8567225"/>
            <a:ext cx="5508625" cy="0"/>
          </a:xfrm>
          <a:prstGeom prst="line">
            <a:avLst/>
          </a:prstGeom>
          <a:ln>
            <a:solidFill>
              <a:srgbClr val="722AD9"/>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07742" y="8633850"/>
            <a:ext cx="573944" cy="348109"/>
          </a:xfrm>
          <a:prstGeom prst="rect">
            <a:avLst/>
          </a:prstGeom>
        </p:spPr>
        <p:txBody>
          <a:bodyPr wrap="square">
            <a:spAutoFit/>
          </a:bodyPr>
          <a:lstStyle/>
          <a:p>
            <a:r>
              <a:rPr lang="en-US"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rPr>
              <a:t>13</a:t>
            </a:r>
            <a:endParaRPr lang="id-ID"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7" name="Picture Placeholder 6"/>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9397" r="38489"/>
          <a:stretch/>
        </p:blipFill>
        <p:spPr/>
      </p:pic>
    </p:spTree>
    <p:extLst>
      <p:ext uri="{BB962C8B-B14F-4D97-AF65-F5344CB8AC3E}">
        <p14:creationId xmlns:p14="http://schemas.microsoft.com/office/powerpoint/2010/main" val="1498075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p:nvPr/>
        </p:nvSpPr>
        <p:spPr>
          <a:xfrm>
            <a:off x="692150"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gradFill>
            <a:gsLst>
              <a:gs pos="0">
                <a:srgbClr val="722AD9"/>
              </a:gs>
              <a:gs pos="100000">
                <a:srgbClr val="EB1A64"/>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5" name="Rectangle 14"/>
          <p:cNvSpPr/>
          <p:nvPr/>
        </p:nvSpPr>
        <p:spPr>
          <a:xfrm>
            <a:off x="931653" y="343950"/>
            <a:ext cx="791721"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a:t>
            </a:r>
            <a:r>
              <a:rPr lang="en-US" sz="1846" dirty="0">
                <a:ln w="0"/>
                <a:solidFill>
                  <a:schemeClr val="bg1"/>
                </a:solidFill>
                <a:effectLst>
                  <a:outerShdw blurRad="38100" dist="19050" dir="2700000" algn="tl" rotWithShape="0">
                    <a:schemeClr val="dk1">
                      <a:alpha val="40000"/>
                    </a:schemeClr>
                  </a:outerShdw>
                </a:effectLst>
              </a:rPr>
              <a:t>II</a:t>
            </a:r>
          </a:p>
        </p:txBody>
      </p:sp>
      <p:sp>
        <p:nvSpPr>
          <p:cNvPr id="16" name="TextBox 15"/>
          <p:cNvSpPr txBox="1"/>
          <p:nvPr/>
        </p:nvSpPr>
        <p:spPr>
          <a:xfrm>
            <a:off x="4105192" y="8725202"/>
            <a:ext cx="2290349" cy="234360"/>
          </a:xfrm>
          <a:prstGeom prst="rect">
            <a:avLst/>
          </a:prstGeom>
          <a:noFill/>
        </p:spPr>
        <p:txBody>
          <a:bodyPr wrap="square" rtlCol="0">
            <a:spAutoFit/>
          </a:bodyPr>
          <a:lstStyle/>
          <a:p>
            <a:r>
              <a:rPr lang="id-ID" sz="923" dirty="0">
                <a:solidFill>
                  <a:schemeClr val="tx1">
                    <a:lumMod val="50000"/>
                    <a:lumOff val="50000"/>
                  </a:schemeClr>
                </a:solidFill>
              </a:rPr>
              <a:t>Neque porro quisquam est qui dolorem ...</a:t>
            </a:r>
          </a:p>
        </p:txBody>
      </p:sp>
      <p:sp>
        <p:nvSpPr>
          <p:cNvPr id="17" name="Rectangle 16"/>
          <p:cNvSpPr/>
          <p:nvPr/>
        </p:nvSpPr>
        <p:spPr>
          <a:xfrm>
            <a:off x="2088587" y="382511"/>
            <a:ext cx="1595531" cy="341006"/>
          </a:xfrm>
          <a:prstGeom prst="rect">
            <a:avLst/>
          </a:prstGeom>
          <a:noFill/>
        </p:spPr>
        <p:txBody>
          <a:bodyPr wrap="none" lIns="84406" tIns="42203" rIns="84406" bIns="42203">
            <a:spAutoFit/>
          </a:bodyPr>
          <a:lstStyle/>
          <a:p>
            <a:pPr algn="ctr"/>
            <a:r>
              <a:rPr lang="en-US" sz="1662" b="1" dirty="0">
                <a:ln w="0"/>
                <a:latin typeface="Tahoma" panose="020B0604030504040204" pitchFamily="34" charset="0"/>
                <a:ea typeface="Tahoma" panose="020B0604030504040204" pitchFamily="34" charset="0"/>
                <a:cs typeface="Tahoma" panose="020B0604030504040204" pitchFamily="34" charset="0"/>
              </a:rPr>
              <a:t>Lorem Ipsum</a:t>
            </a:r>
            <a:endParaRPr lang="en-US" sz="1662" dirty="0">
              <a:ln w="0"/>
              <a:latin typeface="Segoe UI" panose="020B0502040204020203" pitchFamily="34" charset="0"/>
              <a:ea typeface="Tahoma" panose="020B0604030504040204" pitchFamily="34" charset="0"/>
              <a:cs typeface="Segoe UI" panose="020B0502040204020203" pitchFamily="34" charset="0"/>
            </a:endParaRPr>
          </a:p>
        </p:txBody>
      </p:sp>
      <p:cxnSp>
        <p:nvCxnSpPr>
          <p:cNvPr id="18" name="Straight Connector 17"/>
          <p:cNvCxnSpPr/>
          <p:nvPr/>
        </p:nvCxnSpPr>
        <p:spPr>
          <a:xfrm>
            <a:off x="692150" y="8567225"/>
            <a:ext cx="5508625" cy="0"/>
          </a:xfrm>
          <a:prstGeom prst="line">
            <a:avLst/>
          </a:prstGeom>
          <a:ln>
            <a:solidFill>
              <a:srgbClr val="722AD9"/>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07742" y="8633850"/>
            <a:ext cx="573944" cy="348109"/>
          </a:xfrm>
          <a:prstGeom prst="rect">
            <a:avLst/>
          </a:prstGeom>
        </p:spPr>
        <p:txBody>
          <a:bodyPr wrap="square">
            <a:spAutoFit/>
          </a:bodyPr>
          <a:lstStyle/>
          <a:p>
            <a:r>
              <a:rPr lang="en-US"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rPr>
              <a:t>14</a:t>
            </a:r>
            <a:endParaRPr lang="id-ID"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0" name="Rectangle 19"/>
          <p:cNvSpPr/>
          <p:nvPr/>
        </p:nvSpPr>
        <p:spPr>
          <a:xfrm>
            <a:off x="619580" y="965717"/>
            <a:ext cx="2617106" cy="2585323"/>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1" name="Rectangle 20"/>
          <p:cNvSpPr/>
          <p:nvPr/>
        </p:nvSpPr>
        <p:spPr>
          <a:xfrm>
            <a:off x="3730173" y="958459"/>
            <a:ext cx="2572200" cy="2585323"/>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4" name="Rectangle 23"/>
          <p:cNvSpPr/>
          <p:nvPr/>
        </p:nvSpPr>
        <p:spPr>
          <a:xfrm>
            <a:off x="4030436" y="3908756"/>
            <a:ext cx="2355849" cy="2308324"/>
          </a:xfrm>
          <a:prstGeom prst="rect">
            <a:avLst/>
          </a:prstGeom>
        </p:spPr>
        <p:txBody>
          <a:bodyPr wrap="square">
            <a:spAutoFit/>
          </a:bodyPr>
          <a:lstStyle/>
          <a:p>
            <a:r>
              <a:rPr lang="id-ID" dirty="0">
                <a:solidFill>
                  <a:srgbClr val="000000"/>
                </a:solidFill>
                <a:latin typeface="Barlow ExtraBold" panose="00000900000000000000" pitchFamily="2" charset="0"/>
              </a:rPr>
              <a:t>Donec fermentum ligula et interdum varius. Nam malesuada massa id pulvinar volutpat. Cras sollicitudin convallis orci ullamcorper mollis. </a:t>
            </a:r>
          </a:p>
        </p:txBody>
      </p:sp>
      <p:pic>
        <p:nvPicPr>
          <p:cNvPr id="8" name="Picture Placeholder 7"/>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837" r="3837"/>
          <a:stretch>
            <a:fillRect/>
          </a:stretch>
        </p:blipFill>
        <p:spPr/>
      </p:pic>
      <p:pic>
        <p:nvPicPr>
          <p:cNvPr id="25" name="Picture Placeholder 2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970" r="3970"/>
          <a:stretch>
            <a:fillRect/>
          </a:stretch>
        </p:blipFill>
        <p:spPr/>
      </p:pic>
      <p:pic>
        <p:nvPicPr>
          <p:cNvPr id="26" name="Picture Placeholder 25"/>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3914" r="3914"/>
          <a:stretch>
            <a:fillRect/>
          </a:stretch>
        </p:blipFill>
        <p:spPr/>
      </p:pic>
    </p:spTree>
    <p:extLst>
      <p:ext uri="{BB962C8B-B14F-4D97-AF65-F5344CB8AC3E}">
        <p14:creationId xmlns:p14="http://schemas.microsoft.com/office/powerpoint/2010/main" val="3649318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p:nvPr/>
        </p:nvSpPr>
        <p:spPr>
          <a:xfrm>
            <a:off x="692150"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gradFill>
            <a:gsLst>
              <a:gs pos="0">
                <a:srgbClr val="722AD9"/>
              </a:gs>
              <a:gs pos="100000">
                <a:srgbClr val="EB1A64"/>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Rectangle 15"/>
          <p:cNvSpPr/>
          <p:nvPr/>
        </p:nvSpPr>
        <p:spPr>
          <a:xfrm>
            <a:off x="931653" y="343950"/>
            <a:ext cx="791721"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a:t>
            </a:r>
            <a:r>
              <a:rPr lang="en-US" sz="1846" dirty="0">
                <a:ln w="0"/>
                <a:solidFill>
                  <a:schemeClr val="bg1"/>
                </a:solidFill>
                <a:effectLst>
                  <a:outerShdw blurRad="38100" dist="19050" dir="2700000" algn="tl" rotWithShape="0">
                    <a:schemeClr val="dk1">
                      <a:alpha val="40000"/>
                    </a:schemeClr>
                  </a:outerShdw>
                </a:effectLst>
              </a:rPr>
              <a:t>II</a:t>
            </a:r>
          </a:p>
        </p:txBody>
      </p:sp>
      <p:sp>
        <p:nvSpPr>
          <p:cNvPr id="17" name="TextBox 16"/>
          <p:cNvSpPr txBox="1"/>
          <p:nvPr/>
        </p:nvSpPr>
        <p:spPr>
          <a:xfrm>
            <a:off x="4105192" y="8725202"/>
            <a:ext cx="2290349" cy="234360"/>
          </a:xfrm>
          <a:prstGeom prst="rect">
            <a:avLst/>
          </a:prstGeom>
          <a:noFill/>
        </p:spPr>
        <p:txBody>
          <a:bodyPr wrap="square" rtlCol="0">
            <a:spAutoFit/>
          </a:bodyPr>
          <a:lstStyle/>
          <a:p>
            <a:r>
              <a:rPr lang="id-ID" sz="923" dirty="0">
                <a:solidFill>
                  <a:schemeClr val="tx1">
                    <a:lumMod val="50000"/>
                    <a:lumOff val="50000"/>
                  </a:schemeClr>
                </a:solidFill>
              </a:rPr>
              <a:t>Neque porro quisquam est qui dolorem ...</a:t>
            </a:r>
          </a:p>
        </p:txBody>
      </p:sp>
      <p:sp>
        <p:nvSpPr>
          <p:cNvPr id="18" name="Rectangle 17"/>
          <p:cNvSpPr/>
          <p:nvPr/>
        </p:nvSpPr>
        <p:spPr>
          <a:xfrm>
            <a:off x="2088587" y="382511"/>
            <a:ext cx="1595531" cy="341006"/>
          </a:xfrm>
          <a:prstGeom prst="rect">
            <a:avLst/>
          </a:prstGeom>
          <a:noFill/>
        </p:spPr>
        <p:txBody>
          <a:bodyPr wrap="none" lIns="84406" tIns="42203" rIns="84406" bIns="42203">
            <a:spAutoFit/>
          </a:bodyPr>
          <a:lstStyle/>
          <a:p>
            <a:pPr algn="ctr"/>
            <a:r>
              <a:rPr lang="en-US" sz="1662" b="1" dirty="0">
                <a:ln w="0"/>
                <a:latin typeface="Tahoma" panose="020B0604030504040204" pitchFamily="34" charset="0"/>
                <a:ea typeface="Tahoma" panose="020B0604030504040204" pitchFamily="34" charset="0"/>
                <a:cs typeface="Tahoma" panose="020B0604030504040204" pitchFamily="34" charset="0"/>
              </a:rPr>
              <a:t>Lorem Ipsum</a:t>
            </a:r>
            <a:endParaRPr lang="en-US" sz="1662" dirty="0">
              <a:ln w="0"/>
              <a:latin typeface="Segoe UI" panose="020B0502040204020203" pitchFamily="34" charset="0"/>
              <a:ea typeface="Tahoma" panose="020B0604030504040204" pitchFamily="34" charset="0"/>
              <a:cs typeface="Segoe UI" panose="020B0502040204020203" pitchFamily="34" charset="0"/>
            </a:endParaRPr>
          </a:p>
        </p:txBody>
      </p:sp>
      <p:cxnSp>
        <p:nvCxnSpPr>
          <p:cNvPr id="19" name="Straight Connector 18"/>
          <p:cNvCxnSpPr/>
          <p:nvPr/>
        </p:nvCxnSpPr>
        <p:spPr>
          <a:xfrm>
            <a:off x="692150" y="8567225"/>
            <a:ext cx="5508625" cy="0"/>
          </a:xfrm>
          <a:prstGeom prst="line">
            <a:avLst/>
          </a:prstGeom>
          <a:ln>
            <a:solidFill>
              <a:srgbClr val="722AD9"/>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07742" y="8633850"/>
            <a:ext cx="573944" cy="348109"/>
          </a:xfrm>
          <a:prstGeom prst="rect">
            <a:avLst/>
          </a:prstGeom>
        </p:spPr>
        <p:txBody>
          <a:bodyPr wrap="square">
            <a:spAutoFit/>
          </a:bodyPr>
          <a:lstStyle/>
          <a:p>
            <a:r>
              <a:rPr lang="en-US"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rPr>
              <a:t>15</a:t>
            </a:r>
            <a:endParaRPr lang="id-ID"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1" name="Rectangle 20"/>
          <p:cNvSpPr/>
          <p:nvPr/>
        </p:nvSpPr>
        <p:spPr>
          <a:xfrm>
            <a:off x="619580" y="965717"/>
            <a:ext cx="2747734" cy="2585323"/>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4" name="Rectangle 23"/>
          <p:cNvSpPr/>
          <p:nvPr/>
        </p:nvSpPr>
        <p:spPr>
          <a:xfrm>
            <a:off x="3424011" y="3694403"/>
            <a:ext cx="2776764" cy="2585323"/>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pic>
        <p:nvPicPr>
          <p:cNvPr id="6" name="Picture Placeholder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1911" r="11911"/>
          <a:stretch>
            <a:fillRect/>
          </a:stretch>
        </p:blipFill>
        <p:spPr/>
      </p:pic>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9028" r="9028"/>
          <a:stretch>
            <a:fillRect/>
          </a:stretch>
        </p:blipFill>
        <p:spPr/>
      </p:pic>
      <p:pic>
        <p:nvPicPr>
          <p:cNvPr id="26" name="Picture Placeholder 25"/>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t="12302" b="34026"/>
          <a:stretch/>
        </p:blipFill>
        <p:spPr/>
      </p:pic>
    </p:spTree>
    <p:extLst>
      <p:ext uri="{BB962C8B-B14F-4D97-AF65-F5344CB8AC3E}">
        <p14:creationId xmlns:p14="http://schemas.microsoft.com/office/powerpoint/2010/main" val="428146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iamond 10"/>
          <p:cNvSpPr/>
          <p:nvPr/>
        </p:nvSpPr>
        <p:spPr>
          <a:xfrm>
            <a:off x="497997" y="5762127"/>
            <a:ext cx="1384261" cy="1384261"/>
          </a:xfrm>
          <a:prstGeom prst="diamond">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0" name="Freeform 19"/>
          <p:cNvSpPr/>
          <p:nvPr/>
        </p:nvSpPr>
        <p:spPr>
          <a:xfrm>
            <a:off x="0" y="1"/>
            <a:ext cx="5452638" cy="6781936"/>
          </a:xfrm>
          <a:custGeom>
            <a:avLst/>
            <a:gdLst>
              <a:gd name="connsiteX0" fmla="*/ 717697 w 5907024"/>
              <a:gd name="connsiteY0" fmla="*/ 0 h 7347097"/>
              <a:gd name="connsiteX1" fmla="*/ 2738735 w 5907024"/>
              <a:gd name="connsiteY1" fmla="*/ 0 h 7347097"/>
              <a:gd name="connsiteX2" fmla="*/ 5907024 w 5907024"/>
              <a:gd name="connsiteY2" fmla="*/ 3168289 h 7347097"/>
              <a:gd name="connsiteX3" fmla="*/ 1728216 w 5907024"/>
              <a:gd name="connsiteY3" fmla="*/ 7347097 h 7347097"/>
              <a:gd name="connsiteX4" fmla="*/ 0 w 5907024"/>
              <a:gd name="connsiteY4" fmla="*/ 5618881 h 7347097"/>
              <a:gd name="connsiteX5" fmla="*/ 0 w 5907024"/>
              <a:gd name="connsiteY5" fmla="*/ 717697 h 734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7024" h="7347097">
                <a:moveTo>
                  <a:pt x="717697" y="0"/>
                </a:moveTo>
                <a:lnTo>
                  <a:pt x="2738735" y="0"/>
                </a:lnTo>
                <a:lnTo>
                  <a:pt x="5907024" y="3168289"/>
                </a:lnTo>
                <a:lnTo>
                  <a:pt x="1728216" y="7347097"/>
                </a:lnTo>
                <a:lnTo>
                  <a:pt x="0" y="5618881"/>
                </a:lnTo>
                <a:lnTo>
                  <a:pt x="0" y="717697"/>
                </a:lnTo>
                <a:close/>
              </a:path>
            </a:pathLst>
          </a:custGeom>
          <a:solidFill>
            <a:srgbClr val="722AD9">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662"/>
          </a:p>
        </p:txBody>
      </p:sp>
      <p:sp>
        <p:nvSpPr>
          <p:cNvPr id="9" name="Diamond 8"/>
          <p:cNvSpPr/>
          <p:nvPr/>
        </p:nvSpPr>
        <p:spPr>
          <a:xfrm>
            <a:off x="1207008" y="5086878"/>
            <a:ext cx="2734759" cy="2734759"/>
          </a:xfrm>
          <a:prstGeom prst="diamond">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Diamond 6"/>
          <p:cNvSpPr/>
          <p:nvPr/>
        </p:nvSpPr>
        <p:spPr>
          <a:xfrm>
            <a:off x="1190127" y="1423651"/>
            <a:ext cx="2734759" cy="2734759"/>
          </a:xfrm>
          <a:prstGeom prst="diamond">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0" name="Diamond 9"/>
          <p:cNvSpPr/>
          <p:nvPr/>
        </p:nvSpPr>
        <p:spPr>
          <a:xfrm>
            <a:off x="3591482" y="2588455"/>
            <a:ext cx="1384261" cy="1384261"/>
          </a:xfrm>
          <a:prstGeom prst="diamond">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2" name="Diamond 11"/>
          <p:cNvSpPr/>
          <p:nvPr/>
        </p:nvSpPr>
        <p:spPr>
          <a:xfrm>
            <a:off x="822960" y="2858555"/>
            <a:ext cx="666809" cy="666809"/>
          </a:xfrm>
          <a:prstGeom prst="diamond">
            <a:avLst/>
          </a:prstGeom>
          <a:solidFill>
            <a:srgbClr val="FB7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8" name="Rectangle 7"/>
          <p:cNvSpPr/>
          <p:nvPr/>
        </p:nvSpPr>
        <p:spPr>
          <a:xfrm>
            <a:off x="4237184" y="6307954"/>
            <a:ext cx="2108492" cy="852363"/>
          </a:xfrm>
          <a:prstGeom prst="rect">
            <a:avLst/>
          </a:prstGeom>
          <a:noFill/>
        </p:spPr>
        <p:txBody>
          <a:bodyPr wrap="none" lIns="84406" tIns="42203" rIns="84406" bIns="42203">
            <a:spAutoFit/>
          </a:bodyPr>
          <a:lstStyle/>
          <a:p>
            <a:pPr algn="ctr"/>
            <a:r>
              <a:rPr lang="id-ID" sz="4985" dirty="0">
                <a:ln w="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a:t>
            </a:r>
            <a:r>
              <a:rPr lang="en-US" sz="4985" dirty="0">
                <a:ln w="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4</a:t>
            </a:r>
          </a:p>
        </p:txBody>
      </p:sp>
      <p:sp>
        <p:nvSpPr>
          <p:cNvPr id="13" name="Rectangle 12"/>
          <p:cNvSpPr/>
          <p:nvPr/>
        </p:nvSpPr>
        <p:spPr>
          <a:xfrm>
            <a:off x="3166191" y="7114890"/>
            <a:ext cx="3165231" cy="490006"/>
          </a:xfrm>
          <a:prstGeom prst="rect">
            <a:avLst/>
          </a:prstGeom>
        </p:spPr>
        <p:txBody>
          <a:bodyPr>
            <a:spAutoFit/>
          </a:bodyPr>
          <a:lstStyle/>
          <a:p>
            <a:pPr algn="r"/>
            <a:r>
              <a:rPr lang="id-ID" sz="1292" dirty="0">
                <a:solidFill>
                  <a:srgbClr val="000000"/>
                </a:solidFill>
                <a:ea typeface="Tahoma" panose="020B0604030504040204" pitchFamily="34" charset="0"/>
                <a:cs typeface="Tahoma" panose="020B0604030504040204" pitchFamily="34" charset="0"/>
              </a:rPr>
              <a:t>LOREM IPSUM DOLOR SIT AMET CONSECTETUR ADIPISCING ELIT</a:t>
            </a:r>
            <a:endParaRPr lang="id-ID" sz="1292" dirty="0">
              <a:ea typeface="Tahoma" panose="020B0604030504040204" pitchFamily="34" charset="0"/>
              <a:cs typeface="Tahoma" panose="020B0604030504040204" pitchFamily="34" charset="0"/>
            </a:endParaRPr>
          </a:p>
        </p:txBody>
      </p:sp>
      <p:sp>
        <p:nvSpPr>
          <p:cNvPr id="16" name="Rectangle 15"/>
          <p:cNvSpPr/>
          <p:nvPr/>
        </p:nvSpPr>
        <p:spPr>
          <a:xfrm>
            <a:off x="4064122" y="447495"/>
            <a:ext cx="2235129" cy="426093"/>
          </a:xfrm>
          <a:prstGeom prst="rect">
            <a:avLst/>
          </a:prstGeom>
          <a:noFill/>
        </p:spPr>
        <p:txBody>
          <a:bodyPr wrap="none" lIns="84406" tIns="42203" rIns="84406" bIns="42203">
            <a:spAutoFit/>
          </a:bodyPr>
          <a:lstStyle/>
          <a:p>
            <a:pPr algn="r"/>
            <a:r>
              <a:rPr lang="en-US" sz="2215" b="1" dirty="0">
                <a:ln w="0"/>
                <a:solidFill>
                  <a:srgbClr val="EB1A64"/>
                </a:solidFill>
                <a:latin typeface="Tahoma" panose="020B0604030504040204" pitchFamily="34" charset="0"/>
                <a:ea typeface="Tahoma" panose="020B0604030504040204" pitchFamily="34" charset="0"/>
                <a:cs typeface="Tahoma" panose="020B0604030504040204" pitchFamily="34" charset="0"/>
              </a:rPr>
              <a:t>LOREM IPSUM</a:t>
            </a:r>
            <a:endParaRPr lang="en-US" sz="2215" dirty="0">
              <a:ln w="0"/>
              <a:solidFill>
                <a:srgbClr val="EB1A64"/>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3481379" y="759182"/>
            <a:ext cx="2817872" cy="404726"/>
          </a:xfrm>
          <a:prstGeom prst="rect">
            <a:avLst/>
          </a:prstGeom>
          <a:noFill/>
        </p:spPr>
        <p:txBody>
          <a:bodyPr wrap="square" rtlCol="0">
            <a:spAutoFit/>
          </a:bodyPr>
          <a:lstStyle/>
          <a:p>
            <a:pPr algn="r"/>
            <a:r>
              <a:rPr lang="id-ID" sz="1015" dirty="0"/>
              <a:t>Neque porro quisquam est qui dolorem ipsum quia dolor sit amet, consectetur, adipisci velit...</a:t>
            </a:r>
          </a:p>
        </p:txBody>
      </p:sp>
      <p:sp>
        <p:nvSpPr>
          <p:cNvPr id="18" name="Rectangle 17"/>
          <p:cNvSpPr/>
          <p:nvPr/>
        </p:nvSpPr>
        <p:spPr>
          <a:xfrm>
            <a:off x="2285828" y="8316913"/>
            <a:ext cx="2416140" cy="369282"/>
          </a:xfrm>
          <a:prstGeom prst="rect">
            <a:avLst/>
          </a:prstGeom>
          <a:noFill/>
        </p:spPr>
        <p:txBody>
          <a:bodyPr wrap="none" lIns="84406" tIns="42203" rIns="84406" bIns="42203">
            <a:spAutoFit/>
          </a:bodyPr>
          <a:lstStyle/>
          <a:p>
            <a:pPr algn="ctr"/>
            <a:r>
              <a:rPr lang="id-ID" sz="1846" dirty="0">
                <a:ln w="0"/>
              </a:rPr>
              <a:t>www.websiteanda.com</a:t>
            </a:r>
            <a:endParaRPr lang="en-US" sz="1846" dirty="0">
              <a:ln w="0"/>
            </a:endParaRPr>
          </a:p>
        </p:txBody>
      </p:sp>
      <p:pic>
        <p:nvPicPr>
          <p:cNvPr id="3" name="Picture Placeholder 2"/>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8276" b="25062"/>
          <a:stretch/>
        </p:blipFill>
        <p:spPr/>
      </p:pic>
    </p:spTree>
    <p:extLst>
      <p:ext uri="{BB962C8B-B14F-4D97-AF65-F5344CB8AC3E}">
        <p14:creationId xmlns:p14="http://schemas.microsoft.com/office/powerpoint/2010/main" val="3923998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p:nvPr/>
        </p:nvSpPr>
        <p:spPr>
          <a:xfrm>
            <a:off x="692150"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gradFill>
            <a:gsLst>
              <a:gs pos="0">
                <a:srgbClr val="722AD9"/>
              </a:gs>
              <a:gs pos="100000">
                <a:srgbClr val="EB1A64"/>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7" name="Rectangle 16"/>
          <p:cNvSpPr/>
          <p:nvPr/>
        </p:nvSpPr>
        <p:spPr>
          <a:xfrm>
            <a:off x="923637" y="343950"/>
            <a:ext cx="807751"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a:t>
            </a:r>
            <a:r>
              <a:rPr lang="en-US" sz="1846" dirty="0">
                <a:ln w="0"/>
                <a:solidFill>
                  <a:schemeClr val="bg1"/>
                </a:solidFill>
                <a:effectLst>
                  <a:outerShdw blurRad="38100" dist="19050" dir="2700000" algn="tl" rotWithShape="0">
                    <a:schemeClr val="dk1">
                      <a:alpha val="40000"/>
                    </a:schemeClr>
                  </a:outerShdw>
                </a:effectLst>
              </a:rPr>
              <a:t>V</a:t>
            </a:r>
          </a:p>
        </p:txBody>
      </p:sp>
      <p:sp>
        <p:nvSpPr>
          <p:cNvPr id="18" name="TextBox 17"/>
          <p:cNvSpPr txBox="1"/>
          <p:nvPr/>
        </p:nvSpPr>
        <p:spPr>
          <a:xfrm>
            <a:off x="4105192" y="8725202"/>
            <a:ext cx="2290349" cy="234360"/>
          </a:xfrm>
          <a:prstGeom prst="rect">
            <a:avLst/>
          </a:prstGeom>
          <a:noFill/>
        </p:spPr>
        <p:txBody>
          <a:bodyPr wrap="square" rtlCol="0">
            <a:spAutoFit/>
          </a:bodyPr>
          <a:lstStyle/>
          <a:p>
            <a:r>
              <a:rPr lang="id-ID" sz="923" dirty="0">
                <a:solidFill>
                  <a:schemeClr val="tx1">
                    <a:lumMod val="50000"/>
                    <a:lumOff val="50000"/>
                  </a:schemeClr>
                </a:solidFill>
              </a:rPr>
              <a:t>Neque porro quisquam est qui dolorem ...</a:t>
            </a:r>
          </a:p>
        </p:txBody>
      </p:sp>
      <p:sp>
        <p:nvSpPr>
          <p:cNvPr id="21" name="Rectangle 20"/>
          <p:cNvSpPr/>
          <p:nvPr/>
        </p:nvSpPr>
        <p:spPr>
          <a:xfrm>
            <a:off x="2088587" y="382511"/>
            <a:ext cx="1595531" cy="341006"/>
          </a:xfrm>
          <a:prstGeom prst="rect">
            <a:avLst/>
          </a:prstGeom>
          <a:noFill/>
        </p:spPr>
        <p:txBody>
          <a:bodyPr wrap="none" lIns="84406" tIns="42203" rIns="84406" bIns="42203">
            <a:spAutoFit/>
          </a:bodyPr>
          <a:lstStyle/>
          <a:p>
            <a:pPr algn="ctr"/>
            <a:r>
              <a:rPr lang="en-US" sz="1662" b="1" dirty="0">
                <a:ln w="0"/>
                <a:latin typeface="Tahoma" panose="020B0604030504040204" pitchFamily="34" charset="0"/>
                <a:ea typeface="Tahoma" panose="020B0604030504040204" pitchFamily="34" charset="0"/>
                <a:cs typeface="Tahoma" panose="020B0604030504040204" pitchFamily="34" charset="0"/>
              </a:rPr>
              <a:t>Lorem Ipsum</a:t>
            </a:r>
            <a:endParaRPr lang="en-US" sz="1662" dirty="0">
              <a:ln w="0"/>
              <a:latin typeface="Segoe UI" panose="020B0502040204020203" pitchFamily="34" charset="0"/>
              <a:ea typeface="Tahoma" panose="020B0604030504040204" pitchFamily="34" charset="0"/>
              <a:cs typeface="Segoe UI" panose="020B0502040204020203" pitchFamily="34" charset="0"/>
            </a:endParaRPr>
          </a:p>
        </p:txBody>
      </p:sp>
      <p:cxnSp>
        <p:nvCxnSpPr>
          <p:cNvPr id="22" name="Straight Connector 21"/>
          <p:cNvCxnSpPr/>
          <p:nvPr/>
        </p:nvCxnSpPr>
        <p:spPr>
          <a:xfrm>
            <a:off x="692150" y="8567225"/>
            <a:ext cx="5508625" cy="0"/>
          </a:xfrm>
          <a:prstGeom prst="line">
            <a:avLst/>
          </a:prstGeom>
          <a:ln>
            <a:solidFill>
              <a:srgbClr val="722AD9"/>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07742" y="8633850"/>
            <a:ext cx="573944" cy="348109"/>
          </a:xfrm>
          <a:prstGeom prst="rect">
            <a:avLst/>
          </a:prstGeom>
        </p:spPr>
        <p:txBody>
          <a:bodyPr wrap="square">
            <a:spAutoFit/>
          </a:bodyPr>
          <a:lstStyle/>
          <a:p>
            <a:r>
              <a:rPr lang="en-US"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rPr>
              <a:t>16</a:t>
            </a:r>
            <a:endParaRPr lang="id-ID"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4" name="Rectangle 23"/>
          <p:cNvSpPr/>
          <p:nvPr/>
        </p:nvSpPr>
        <p:spPr>
          <a:xfrm>
            <a:off x="634094" y="977902"/>
            <a:ext cx="2355849" cy="2308324"/>
          </a:xfrm>
          <a:prstGeom prst="rect">
            <a:avLst/>
          </a:prstGeom>
        </p:spPr>
        <p:txBody>
          <a:bodyPr wrap="square">
            <a:spAutoFit/>
          </a:bodyPr>
          <a:lstStyle/>
          <a:p>
            <a:r>
              <a:rPr lang="id-ID" dirty="0">
                <a:solidFill>
                  <a:srgbClr val="000000"/>
                </a:solidFill>
                <a:latin typeface="Barlow ExtraBold" panose="00000900000000000000" pitchFamily="2" charset="0"/>
              </a:rPr>
              <a:t>Donec fermentum ligula et interdum varius. Nam malesuada massa id pulvinar volutpat. Cras sollicitudin convallis orci ullamcorper mollis. </a:t>
            </a:r>
          </a:p>
        </p:txBody>
      </p:sp>
      <p:sp>
        <p:nvSpPr>
          <p:cNvPr id="25" name="Rectangle 24"/>
          <p:cNvSpPr/>
          <p:nvPr/>
        </p:nvSpPr>
        <p:spPr>
          <a:xfrm>
            <a:off x="619580" y="3294748"/>
            <a:ext cx="4518479" cy="646331"/>
          </a:xfrm>
          <a:prstGeom prst="rect">
            <a:avLst/>
          </a:prstGeom>
        </p:spPr>
        <p:txBody>
          <a:bodyPr wrap="square">
            <a:spAutoFit/>
          </a:bodyPr>
          <a:lstStyle/>
          <a:p>
            <a:pPr>
              <a:lnSpc>
                <a:spcPct val="150000"/>
              </a:lnSpc>
            </a:pPr>
            <a:r>
              <a:rPr lang="id-ID" sz="1200" dirty="0">
                <a:solidFill>
                  <a:srgbClr val="000000"/>
                </a:solidFill>
                <a:latin typeface="Open Sans"/>
              </a:rPr>
              <a:t>Donec fermentum ligula et interdum varius. </a:t>
            </a:r>
            <a:r>
              <a:rPr lang="id-ID" sz="1100" dirty="0">
                <a:solidFill>
                  <a:srgbClr val="000000"/>
                </a:solidFill>
                <a:latin typeface="Open Sans"/>
              </a:rPr>
              <a:t>Nam</a:t>
            </a:r>
            <a:r>
              <a:rPr lang="id-ID" sz="1200" dirty="0">
                <a:solidFill>
                  <a:srgbClr val="000000"/>
                </a:solidFill>
                <a:latin typeface="Open Sans"/>
              </a:rPr>
              <a:t> malesuada massa id pulvinar volutpat. </a:t>
            </a:r>
            <a:endParaRPr lang="id-ID" sz="1200" dirty="0"/>
          </a:p>
        </p:txBody>
      </p:sp>
      <p:sp>
        <p:nvSpPr>
          <p:cNvPr id="26" name="Rectangle 25"/>
          <p:cNvSpPr/>
          <p:nvPr/>
        </p:nvSpPr>
        <p:spPr>
          <a:xfrm>
            <a:off x="2872467" y="4304003"/>
            <a:ext cx="3328307" cy="2031325"/>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7" name="Rectangle 26"/>
          <p:cNvSpPr/>
          <p:nvPr/>
        </p:nvSpPr>
        <p:spPr>
          <a:xfrm>
            <a:off x="2872468" y="6422111"/>
            <a:ext cx="3328307" cy="2031325"/>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pic>
        <p:nvPicPr>
          <p:cNvPr id="6" name="Picture Placeholder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45" b="745"/>
          <a:stretch>
            <a:fillRect/>
          </a:stretch>
        </p:blipFill>
        <p:spPr/>
      </p:pic>
      <p:pic>
        <p:nvPicPr>
          <p:cNvPr id="7" name="Picture Placeholder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4411" r="14411"/>
          <a:stretch>
            <a:fillRect/>
          </a:stretch>
        </p:blipFill>
        <p:spPr/>
      </p:pic>
    </p:spTree>
    <p:extLst>
      <p:ext uri="{BB962C8B-B14F-4D97-AF65-F5344CB8AC3E}">
        <p14:creationId xmlns:p14="http://schemas.microsoft.com/office/powerpoint/2010/main" val="792325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1048" y="2733423"/>
            <a:ext cx="1828364" cy="3928961"/>
          </a:xfrm>
          <a:prstGeom prst="rect">
            <a:avLst/>
          </a:prstGeom>
        </p:spPr>
        <p:txBody>
          <a:bodyPr wrap="square">
            <a:spAutoFit/>
          </a:bodyPr>
          <a:lstStyle/>
          <a:p>
            <a:pPr>
              <a:lnSpc>
                <a:spcPct val="150000"/>
              </a:lnSpc>
            </a:pPr>
            <a:r>
              <a:rPr lang="id-ID" sz="1100" dirty="0">
                <a:solidFill>
                  <a:srgbClr val="000000"/>
                </a:solidFill>
                <a:latin typeface="Open Sans"/>
              </a:rPr>
              <a:t>Lorem ipsum dolor sit amet, consectetur adipiscing elit. Cras non tristique magna. </a:t>
            </a:r>
          </a:p>
          <a:p>
            <a:pPr>
              <a:lnSpc>
                <a:spcPct val="150000"/>
              </a:lnSpc>
            </a:pPr>
            <a:endParaRPr lang="id-ID" sz="1100" dirty="0">
              <a:solidFill>
                <a:srgbClr val="000000"/>
              </a:solidFill>
              <a:latin typeface="Open Sans"/>
            </a:endParaRPr>
          </a:p>
          <a:p>
            <a:pPr>
              <a:lnSpc>
                <a:spcPct val="150000"/>
              </a:lnSpc>
            </a:pPr>
            <a:r>
              <a:rPr lang="id-ID" sz="1100" dirty="0">
                <a:solidFill>
                  <a:srgbClr val="000000"/>
                </a:solidFill>
                <a:latin typeface="Open Sans"/>
              </a:rPr>
              <a:t>Sed sodales lobortis est sit amet placerat. Aliquam ac pharetra lacus, in pretium tortor.</a:t>
            </a:r>
          </a:p>
          <a:p>
            <a:pPr>
              <a:lnSpc>
                <a:spcPct val="150000"/>
              </a:lnSpc>
            </a:pPr>
            <a:endParaRPr lang="id-ID" sz="1100" dirty="0">
              <a:solidFill>
                <a:srgbClr val="000000"/>
              </a:solidFill>
              <a:latin typeface="Open Sans"/>
            </a:endParaRPr>
          </a:p>
          <a:p>
            <a:pPr>
              <a:lnSpc>
                <a:spcPct val="150000"/>
              </a:lnSpc>
            </a:pPr>
            <a:r>
              <a:rPr lang="id-ID" sz="1100" dirty="0">
                <a:solidFill>
                  <a:srgbClr val="000000"/>
                </a:solidFill>
                <a:latin typeface="Open Sans"/>
              </a:rPr>
              <a:t>Morbi tincidunt porta eros, id facilisis diam finibus eu. Donec tempus diam eget diam dictum fringilla. </a:t>
            </a:r>
          </a:p>
        </p:txBody>
      </p:sp>
      <p:sp>
        <p:nvSpPr>
          <p:cNvPr id="12" name="Rectangle 11"/>
          <p:cNvSpPr/>
          <p:nvPr/>
        </p:nvSpPr>
        <p:spPr>
          <a:xfrm>
            <a:off x="633344" y="6871644"/>
            <a:ext cx="5654515" cy="1583767"/>
          </a:xfrm>
          <a:prstGeom prst="rect">
            <a:avLst/>
          </a:prstGeom>
        </p:spPr>
        <p:txBody>
          <a:bodyPr wrap="square">
            <a:spAutoFit/>
          </a:bodyPr>
          <a:lstStyle/>
          <a:p>
            <a:pPr>
              <a:lnSpc>
                <a:spcPct val="150000"/>
              </a:lnSpc>
            </a:pPr>
            <a:r>
              <a:rPr lang="id-ID" sz="1292" dirty="0">
                <a:solidFill>
                  <a:srgbClr val="000000"/>
                </a:solidFill>
                <a:latin typeface="Open Sans"/>
              </a:rPr>
              <a:t>Etiam condimentum mauris sit amet urna dictum efficitur. In </a:t>
            </a:r>
            <a:r>
              <a:rPr lang="id-ID" sz="1200" dirty="0">
                <a:solidFill>
                  <a:srgbClr val="000000"/>
                </a:solidFill>
                <a:latin typeface="Open Sans"/>
              </a:rPr>
              <a:t>augue</a:t>
            </a:r>
            <a:r>
              <a:rPr lang="id-ID" sz="1292" dirty="0">
                <a:solidFill>
                  <a:srgbClr val="000000"/>
                </a:solidFill>
                <a:latin typeface="Open Sans"/>
              </a:rPr>
              <a:t>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sp>
        <p:nvSpPr>
          <p:cNvPr id="36" name="Rectangle 35"/>
          <p:cNvSpPr/>
          <p:nvPr/>
        </p:nvSpPr>
        <p:spPr>
          <a:xfrm>
            <a:off x="2580248" y="2704394"/>
            <a:ext cx="1828364" cy="3928961"/>
          </a:xfrm>
          <a:prstGeom prst="rect">
            <a:avLst/>
          </a:prstGeom>
        </p:spPr>
        <p:txBody>
          <a:bodyPr wrap="square">
            <a:spAutoFit/>
          </a:bodyPr>
          <a:lstStyle/>
          <a:p>
            <a:pPr>
              <a:lnSpc>
                <a:spcPct val="150000"/>
              </a:lnSpc>
            </a:pPr>
            <a:r>
              <a:rPr lang="id-ID" sz="1100" dirty="0">
                <a:solidFill>
                  <a:srgbClr val="000000"/>
                </a:solidFill>
                <a:latin typeface="Open Sans"/>
              </a:rPr>
              <a:t>Lorem ipsum dolor sit amet, consectetur adipiscing elit. Cras non tristique magna. </a:t>
            </a:r>
          </a:p>
          <a:p>
            <a:pPr>
              <a:lnSpc>
                <a:spcPct val="150000"/>
              </a:lnSpc>
            </a:pPr>
            <a:endParaRPr lang="id-ID" sz="1100" dirty="0">
              <a:solidFill>
                <a:srgbClr val="000000"/>
              </a:solidFill>
              <a:latin typeface="Open Sans"/>
            </a:endParaRPr>
          </a:p>
          <a:p>
            <a:pPr>
              <a:lnSpc>
                <a:spcPct val="150000"/>
              </a:lnSpc>
            </a:pPr>
            <a:r>
              <a:rPr lang="id-ID" sz="1100" dirty="0">
                <a:solidFill>
                  <a:srgbClr val="000000"/>
                </a:solidFill>
                <a:latin typeface="Open Sans"/>
              </a:rPr>
              <a:t>Sed sodales lobortis est sit amet placerat. Aliquam ac pharetra lacus, in pretium tortor.</a:t>
            </a:r>
          </a:p>
          <a:p>
            <a:pPr>
              <a:lnSpc>
                <a:spcPct val="150000"/>
              </a:lnSpc>
            </a:pPr>
            <a:endParaRPr lang="id-ID" sz="1100" dirty="0">
              <a:solidFill>
                <a:srgbClr val="000000"/>
              </a:solidFill>
              <a:latin typeface="Open Sans"/>
            </a:endParaRPr>
          </a:p>
          <a:p>
            <a:pPr>
              <a:lnSpc>
                <a:spcPct val="150000"/>
              </a:lnSpc>
            </a:pPr>
            <a:r>
              <a:rPr lang="id-ID" sz="1100" dirty="0">
                <a:solidFill>
                  <a:srgbClr val="000000"/>
                </a:solidFill>
                <a:latin typeface="Open Sans"/>
              </a:rPr>
              <a:t>Morbi tincidunt porta eros, id facilisis diam finibus eu. Donec tempus diam eget diam dictum fringilla. </a:t>
            </a:r>
          </a:p>
        </p:txBody>
      </p:sp>
      <p:sp>
        <p:nvSpPr>
          <p:cNvPr id="37" name="Rectangle 36"/>
          <p:cNvSpPr/>
          <p:nvPr/>
        </p:nvSpPr>
        <p:spPr>
          <a:xfrm>
            <a:off x="4515990" y="2704394"/>
            <a:ext cx="1828364" cy="3928961"/>
          </a:xfrm>
          <a:prstGeom prst="rect">
            <a:avLst/>
          </a:prstGeom>
        </p:spPr>
        <p:txBody>
          <a:bodyPr wrap="square">
            <a:spAutoFit/>
          </a:bodyPr>
          <a:lstStyle/>
          <a:p>
            <a:pPr>
              <a:lnSpc>
                <a:spcPct val="150000"/>
              </a:lnSpc>
            </a:pPr>
            <a:r>
              <a:rPr lang="id-ID" sz="1100" dirty="0">
                <a:solidFill>
                  <a:srgbClr val="000000"/>
                </a:solidFill>
                <a:latin typeface="Open Sans"/>
              </a:rPr>
              <a:t>Lorem ipsum dolor sit amet, consectetur adipiscing elit. Cras non tristique magna. </a:t>
            </a:r>
          </a:p>
          <a:p>
            <a:pPr>
              <a:lnSpc>
                <a:spcPct val="150000"/>
              </a:lnSpc>
            </a:pPr>
            <a:endParaRPr lang="id-ID" sz="1100" dirty="0">
              <a:solidFill>
                <a:srgbClr val="000000"/>
              </a:solidFill>
              <a:latin typeface="Open Sans"/>
            </a:endParaRPr>
          </a:p>
          <a:p>
            <a:pPr>
              <a:lnSpc>
                <a:spcPct val="150000"/>
              </a:lnSpc>
            </a:pPr>
            <a:r>
              <a:rPr lang="id-ID" sz="1100" dirty="0">
                <a:solidFill>
                  <a:srgbClr val="000000"/>
                </a:solidFill>
                <a:latin typeface="Open Sans"/>
              </a:rPr>
              <a:t>Sed sodales lobortis est sit amet placerat. Aliquam ac pharetra lacus, in pretium tortor.</a:t>
            </a:r>
          </a:p>
          <a:p>
            <a:pPr>
              <a:lnSpc>
                <a:spcPct val="150000"/>
              </a:lnSpc>
            </a:pPr>
            <a:endParaRPr lang="id-ID" sz="1100" dirty="0">
              <a:solidFill>
                <a:srgbClr val="000000"/>
              </a:solidFill>
              <a:latin typeface="Open Sans"/>
            </a:endParaRPr>
          </a:p>
          <a:p>
            <a:pPr>
              <a:lnSpc>
                <a:spcPct val="150000"/>
              </a:lnSpc>
            </a:pPr>
            <a:r>
              <a:rPr lang="id-ID" sz="1100" dirty="0">
                <a:solidFill>
                  <a:srgbClr val="000000"/>
                </a:solidFill>
                <a:latin typeface="Open Sans"/>
              </a:rPr>
              <a:t>Morbi tincidunt porta eros, id facilisis diam finibus eu. Donec tempus diam eget diam dictum fringilla. </a:t>
            </a:r>
          </a:p>
        </p:txBody>
      </p:sp>
      <p:sp>
        <p:nvSpPr>
          <p:cNvPr id="8" name="Rectangle 7"/>
          <p:cNvSpPr/>
          <p:nvPr/>
        </p:nvSpPr>
        <p:spPr>
          <a:xfrm>
            <a:off x="588506" y="2421849"/>
            <a:ext cx="1438436" cy="369282"/>
          </a:xfrm>
          <a:prstGeom prst="rect">
            <a:avLst/>
          </a:prstGeom>
          <a:noFill/>
        </p:spPr>
        <p:txBody>
          <a:bodyPr wrap="none" lIns="84406" tIns="42203" rIns="84406" bIns="42203">
            <a:spAutoFit/>
          </a:bodyPr>
          <a:lstStyle/>
          <a:p>
            <a:pPr algn="ctr"/>
            <a:r>
              <a:rPr lang="id-ID" sz="1846" b="1" dirty="0">
                <a:ln w="0"/>
                <a:solidFill>
                  <a:srgbClr val="EB1A64"/>
                </a:solidFill>
              </a:rPr>
              <a:t>Subheadline </a:t>
            </a:r>
            <a:endParaRPr lang="en-US" sz="1846" b="1" dirty="0">
              <a:ln w="0"/>
              <a:solidFill>
                <a:srgbClr val="EB1A64"/>
              </a:solidFill>
            </a:endParaRPr>
          </a:p>
        </p:txBody>
      </p:sp>
      <p:sp>
        <p:nvSpPr>
          <p:cNvPr id="39" name="Rectangle 38"/>
          <p:cNvSpPr/>
          <p:nvPr/>
        </p:nvSpPr>
        <p:spPr>
          <a:xfrm>
            <a:off x="2580248" y="2421849"/>
            <a:ext cx="1558662" cy="369282"/>
          </a:xfrm>
          <a:prstGeom prst="rect">
            <a:avLst/>
          </a:prstGeom>
          <a:noFill/>
        </p:spPr>
        <p:txBody>
          <a:bodyPr wrap="none" lIns="84406" tIns="42203" rIns="84406" bIns="42203">
            <a:spAutoFit/>
          </a:bodyPr>
          <a:lstStyle/>
          <a:p>
            <a:pPr algn="ctr"/>
            <a:r>
              <a:rPr lang="id-ID" sz="1846" b="1" dirty="0">
                <a:ln w="0"/>
                <a:solidFill>
                  <a:srgbClr val="EB1A64"/>
                </a:solidFill>
              </a:rPr>
              <a:t>Subheadline 2</a:t>
            </a:r>
            <a:endParaRPr lang="en-US" sz="1846" b="1" dirty="0">
              <a:ln w="0"/>
              <a:solidFill>
                <a:srgbClr val="EB1A64"/>
              </a:solidFill>
            </a:endParaRPr>
          </a:p>
        </p:txBody>
      </p:sp>
      <p:sp>
        <p:nvSpPr>
          <p:cNvPr id="40" name="Rectangle 39"/>
          <p:cNvSpPr/>
          <p:nvPr/>
        </p:nvSpPr>
        <p:spPr>
          <a:xfrm>
            <a:off x="4515990" y="2421849"/>
            <a:ext cx="1558662" cy="369282"/>
          </a:xfrm>
          <a:prstGeom prst="rect">
            <a:avLst/>
          </a:prstGeom>
          <a:noFill/>
        </p:spPr>
        <p:txBody>
          <a:bodyPr wrap="none" lIns="84406" tIns="42203" rIns="84406" bIns="42203">
            <a:spAutoFit/>
          </a:bodyPr>
          <a:lstStyle/>
          <a:p>
            <a:pPr algn="ctr"/>
            <a:r>
              <a:rPr lang="id-ID" sz="1846" b="1" dirty="0">
                <a:ln w="0"/>
                <a:solidFill>
                  <a:srgbClr val="EB1A64"/>
                </a:solidFill>
              </a:rPr>
              <a:t>Subheadline 3</a:t>
            </a:r>
            <a:endParaRPr lang="en-US" sz="1846" b="1" dirty="0">
              <a:ln w="0"/>
              <a:solidFill>
                <a:srgbClr val="EB1A64"/>
              </a:solidFill>
            </a:endParaRPr>
          </a:p>
        </p:txBody>
      </p:sp>
      <p:sp>
        <p:nvSpPr>
          <p:cNvPr id="19" name="Rectangle 6"/>
          <p:cNvSpPr/>
          <p:nvPr/>
        </p:nvSpPr>
        <p:spPr>
          <a:xfrm>
            <a:off x="692150"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gradFill>
            <a:gsLst>
              <a:gs pos="0">
                <a:srgbClr val="722AD9"/>
              </a:gs>
              <a:gs pos="100000">
                <a:srgbClr val="EB1A64"/>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0" name="Rectangle 19"/>
          <p:cNvSpPr/>
          <p:nvPr/>
        </p:nvSpPr>
        <p:spPr>
          <a:xfrm>
            <a:off x="923637" y="343950"/>
            <a:ext cx="807751"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a:t>
            </a:r>
            <a:r>
              <a:rPr lang="en-US" sz="1846" dirty="0">
                <a:ln w="0"/>
                <a:solidFill>
                  <a:schemeClr val="bg1"/>
                </a:solidFill>
                <a:effectLst>
                  <a:outerShdw blurRad="38100" dist="19050" dir="2700000" algn="tl" rotWithShape="0">
                    <a:schemeClr val="dk1">
                      <a:alpha val="40000"/>
                    </a:schemeClr>
                  </a:outerShdw>
                </a:effectLst>
              </a:rPr>
              <a:t>V</a:t>
            </a:r>
          </a:p>
        </p:txBody>
      </p:sp>
      <p:sp>
        <p:nvSpPr>
          <p:cNvPr id="21" name="TextBox 20"/>
          <p:cNvSpPr txBox="1"/>
          <p:nvPr/>
        </p:nvSpPr>
        <p:spPr>
          <a:xfrm>
            <a:off x="4105192" y="8725202"/>
            <a:ext cx="2290349" cy="234360"/>
          </a:xfrm>
          <a:prstGeom prst="rect">
            <a:avLst/>
          </a:prstGeom>
          <a:noFill/>
        </p:spPr>
        <p:txBody>
          <a:bodyPr wrap="square" rtlCol="0">
            <a:spAutoFit/>
          </a:bodyPr>
          <a:lstStyle/>
          <a:p>
            <a:r>
              <a:rPr lang="id-ID" sz="923" dirty="0">
                <a:solidFill>
                  <a:schemeClr val="tx1">
                    <a:lumMod val="50000"/>
                    <a:lumOff val="50000"/>
                  </a:schemeClr>
                </a:solidFill>
              </a:rPr>
              <a:t>Neque porro quisquam est qui dolorem ...</a:t>
            </a:r>
          </a:p>
        </p:txBody>
      </p:sp>
      <p:sp>
        <p:nvSpPr>
          <p:cNvPr id="22" name="Rectangle 21"/>
          <p:cNvSpPr/>
          <p:nvPr/>
        </p:nvSpPr>
        <p:spPr>
          <a:xfrm>
            <a:off x="2088587" y="382511"/>
            <a:ext cx="1595531" cy="341006"/>
          </a:xfrm>
          <a:prstGeom prst="rect">
            <a:avLst/>
          </a:prstGeom>
          <a:noFill/>
        </p:spPr>
        <p:txBody>
          <a:bodyPr wrap="none" lIns="84406" tIns="42203" rIns="84406" bIns="42203">
            <a:spAutoFit/>
          </a:bodyPr>
          <a:lstStyle/>
          <a:p>
            <a:pPr algn="ctr"/>
            <a:r>
              <a:rPr lang="en-US" sz="1662" b="1" dirty="0">
                <a:ln w="0"/>
                <a:latin typeface="Tahoma" panose="020B0604030504040204" pitchFamily="34" charset="0"/>
                <a:ea typeface="Tahoma" panose="020B0604030504040204" pitchFamily="34" charset="0"/>
                <a:cs typeface="Tahoma" panose="020B0604030504040204" pitchFamily="34" charset="0"/>
              </a:rPr>
              <a:t>Lorem Ipsum</a:t>
            </a:r>
            <a:endParaRPr lang="en-US" sz="1662" dirty="0">
              <a:ln w="0"/>
              <a:latin typeface="Segoe UI" panose="020B0502040204020203" pitchFamily="34" charset="0"/>
              <a:ea typeface="Tahoma" panose="020B0604030504040204" pitchFamily="34" charset="0"/>
              <a:cs typeface="Segoe UI" panose="020B0502040204020203" pitchFamily="34" charset="0"/>
            </a:endParaRPr>
          </a:p>
        </p:txBody>
      </p:sp>
      <p:cxnSp>
        <p:nvCxnSpPr>
          <p:cNvPr id="23" name="Straight Connector 22"/>
          <p:cNvCxnSpPr/>
          <p:nvPr/>
        </p:nvCxnSpPr>
        <p:spPr>
          <a:xfrm>
            <a:off x="692150" y="8567225"/>
            <a:ext cx="5508625" cy="0"/>
          </a:xfrm>
          <a:prstGeom prst="line">
            <a:avLst/>
          </a:prstGeom>
          <a:ln>
            <a:solidFill>
              <a:srgbClr val="722AD9"/>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07742" y="8633850"/>
            <a:ext cx="573944" cy="348109"/>
          </a:xfrm>
          <a:prstGeom prst="rect">
            <a:avLst/>
          </a:prstGeom>
        </p:spPr>
        <p:txBody>
          <a:bodyPr wrap="square">
            <a:spAutoFit/>
          </a:bodyPr>
          <a:lstStyle/>
          <a:p>
            <a:r>
              <a:rPr lang="en-US"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rPr>
              <a:t>18</a:t>
            </a:r>
            <a:endParaRPr lang="id-ID"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11" name="Picture Placeholder 10"/>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8893" r="8893"/>
          <a:stretch>
            <a:fillRect/>
          </a:stretch>
        </p:blipFill>
        <p:spPr/>
      </p:pic>
      <p:pic>
        <p:nvPicPr>
          <p:cNvPr id="13" name="Picture Placeholder 12"/>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9630" r="9630"/>
          <a:stretch>
            <a:fillRect/>
          </a:stretch>
        </p:blipFill>
        <p:spPr/>
      </p:pic>
      <p:pic>
        <p:nvPicPr>
          <p:cNvPr id="14" name="Picture Placeholder 13"/>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8915" r="8915"/>
          <a:stretch>
            <a:fillRect/>
          </a:stretch>
        </p:blipFill>
        <p:spPr/>
      </p:pic>
    </p:spTree>
    <p:extLst>
      <p:ext uri="{BB962C8B-B14F-4D97-AF65-F5344CB8AC3E}">
        <p14:creationId xmlns:p14="http://schemas.microsoft.com/office/powerpoint/2010/main" val="3532331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343850"/>
            <a:ext cx="6858000" cy="3007988"/>
          </a:xfrm>
          <a:prstGeom prst="rect">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9" name="Rectangle 8"/>
          <p:cNvSpPr/>
          <p:nvPr/>
        </p:nvSpPr>
        <p:spPr>
          <a:xfrm>
            <a:off x="2875330" y="1328790"/>
            <a:ext cx="3712959" cy="923330"/>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t>
            </a:r>
          </a:p>
        </p:txBody>
      </p:sp>
      <p:sp>
        <p:nvSpPr>
          <p:cNvPr id="11" name="Rectangle 10"/>
          <p:cNvSpPr/>
          <p:nvPr/>
        </p:nvSpPr>
        <p:spPr>
          <a:xfrm>
            <a:off x="648608" y="5763731"/>
            <a:ext cx="5457479" cy="923330"/>
          </a:xfrm>
          <a:prstGeom prst="rect">
            <a:avLst/>
          </a:prstGeom>
        </p:spPr>
        <p:txBody>
          <a:bodyPr wrap="square">
            <a:spAutoFit/>
          </a:bodyPr>
          <a:lstStyle/>
          <a:p>
            <a:pPr>
              <a:lnSpc>
                <a:spcPct val="150000"/>
              </a:lnSpc>
            </a:pPr>
            <a:r>
              <a:rPr lang="id-ID" sz="1200" dirty="0">
                <a:solidFill>
                  <a:schemeClr val="bg1">
                    <a:lumMod val="95000"/>
                  </a:schemeClr>
                </a:solidFill>
                <a:latin typeface="Open Sans"/>
              </a:rPr>
              <a:t>Lorem ipsum dolor sit amet, consectetur adipiscing elit. Cras non tristique magna. Sed sodales lobortis est sit amet placerat. Aliquam ac pharetra lacus, in pretium tortor. Morbi tincidunt porta eros, </a:t>
            </a:r>
          </a:p>
        </p:txBody>
      </p:sp>
      <p:sp>
        <p:nvSpPr>
          <p:cNvPr id="12" name="Rectangle 11"/>
          <p:cNvSpPr/>
          <p:nvPr/>
        </p:nvSpPr>
        <p:spPr>
          <a:xfrm>
            <a:off x="648608" y="6743881"/>
            <a:ext cx="5571538" cy="1477328"/>
          </a:xfrm>
          <a:prstGeom prst="rect">
            <a:avLst/>
          </a:prstGeom>
        </p:spPr>
        <p:txBody>
          <a:bodyPr wrap="square">
            <a:spAutoFit/>
          </a:bodyPr>
          <a:lstStyle/>
          <a:p>
            <a:pPr>
              <a:lnSpc>
                <a:spcPct val="150000"/>
              </a:lnSpc>
            </a:pPr>
            <a:r>
              <a:rPr lang="id-ID" sz="1200" dirty="0">
                <a:solidFill>
                  <a:schemeClr val="bg1">
                    <a:lumMod val="95000"/>
                  </a:schemeClr>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00" dirty="0">
              <a:solidFill>
                <a:schemeClr val="bg1">
                  <a:lumMod val="95000"/>
                </a:schemeClr>
              </a:solidFill>
            </a:endParaRPr>
          </a:p>
        </p:txBody>
      </p:sp>
      <p:sp>
        <p:nvSpPr>
          <p:cNvPr id="8" name="Rectangle 7"/>
          <p:cNvSpPr/>
          <p:nvPr/>
        </p:nvSpPr>
        <p:spPr>
          <a:xfrm>
            <a:off x="648608" y="5480069"/>
            <a:ext cx="1743007" cy="369282"/>
          </a:xfrm>
          <a:prstGeom prst="rect">
            <a:avLst/>
          </a:prstGeom>
          <a:noFill/>
        </p:spPr>
        <p:txBody>
          <a:bodyPr wrap="none" lIns="84406" tIns="42203" rIns="84406" bIns="42203">
            <a:spAutoFit/>
          </a:bodyPr>
          <a:lstStyle/>
          <a:p>
            <a:pPr algn="ctr"/>
            <a:r>
              <a:rPr lang="id-ID"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KESIMPULAN</a:t>
            </a:r>
            <a:endParaRPr lang="en-US"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1" name="Rectangle 30"/>
          <p:cNvSpPr/>
          <p:nvPr/>
        </p:nvSpPr>
        <p:spPr>
          <a:xfrm>
            <a:off x="2875330" y="1088105"/>
            <a:ext cx="1558662" cy="369282"/>
          </a:xfrm>
          <a:prstGeom prst="rect">
            <a:avLst/>
          </a:prstGeom>
          <a:noFill/>
        </p:spPr>
        <p:txBody>
          <a:bodyPr wrap="none" lIns="84406" tIns="42203" rIns="84406" bIns="42203">
            <a:spAutoFit/>
          </a:bodyPr>
          <a:lstStyle/>
          <a:p>
            <a:r>
              <a:rPr lang="id-ID" b="1" dirty="0">
                <a:ln w="0"/>
                <a:solidFill>
                  <a:srgbClr val="EB1A64"/>
                </a:solidFill>
              </a:rPr>
              <a:t>Subheadline 1</a:t>
            </a:r>
            <a:endParaRPr lang="en-US" b="1" dirty="0">
              <a:ln w="0"/>
              <a:solidFill>
                <a:srgbClr val="EB1A64"/>
              </a:solidFill>
            </a:endParaRPr>
          </a:p>
        </p:txBody>
      </p:sp>
      <p:sp>
        <p:nvSpPr>
          <p:cNvPr id="32" name="Rectangle 31"/>
          <p:cNvSpPr/>
          <p:nvPr/>
        </p:nvSpPr>
        <p:spPr>
          <a:xfrm>
            <a:off x="2875330" y="2492249"/>
            <a:ext cx="1611561" cy="369282"/>
          </a:xfrm>
          <a:prstGeom prst="rect">
            <a:avLst/>
          </a:prstGeom>
          <a:noFill/>
        </p:spPr>
        <p:txBody>
          <a:bodyPr wrap="none" lIns="84406" tIns="42203" rIns="84406" bIns="42203">
            <a:spAutoFit/>
          </a:bodyPr>
          <a:lstStyle/>
          <a:p>
            <a:r>
              <a:rPr lang="id-ID" b="1" dirty="0">
                <a:ln w="0"/>
                <a:solidFill>
                  <a:srgbClr val="EB1A64"/>
                </a:solidFill>
              </a:rPr>
              <a:t>Subheadline 2 </a:t>
            </a:r>
            <a:endParaRPr lang="en-US" b="1" dirty="0">
              <a:ln w="0"/>
              <a:solidFill>
                <a:srgbClr val="EB1A64"/>
              </a:solidFill>
            </a:endParaRPr>
          </a:p>
        </p:txBody>
      </p:sp>
      <p:sp>
        <p:nvSpPr>
          <p:cNvPr id="33" name="Rectangle 32"/>
          <p:cNvSpPr/>
          <p:nvPr/>
        </p:nvSpPr>
        <p:spPr>
          <a:xfrm>
            <a:off x="2875330" y="3851172"/>
            <a:ext cx="1558662" cy="369282"/>
          </a:xfrm>
          <a:prstGeom prst="rect">
            <a:avLst/>
          </a:prstGeom>
          <a:noFill/>
        </p:spPr>
        <p:txBody>
          <a:bodyPr wrap="none" lIns="84406" tIns="42203" rIns="84406" bIns="42203">
            <a:spAutoFit/>
          </a:bodyPr>
          <a:lstStyle/>
          <a:p>
            <a:r>
              <a:rPr lang="id-ID" b="1" dirty="0">
                <a:ln w="0"/>
                <a:solidFill>
                  <a:srgbClr val="EB1A64"/>
                </a:solidFill>
              </a:rPr>
              <a:t>Subheadline 3</a:t>
            </a:r>
            <a:endParaRPr lang="en-US" b="1" dirty="0">
              <a:ln w="0"/>
              <a:solidFill>
                <a:srgbClr val="EB1A64"/>
              </a:solidFill>
            </a:endParaRPr>
          </a:p>
        </p:txBody>
      </p:sp>
      <p:sp>
        <p:nvSpPr>
          <p:cNvPr id="34" name="Rectangle 33"/>
          <p:cNvSpPr/>
          <p:nvPr/>
        </p:nvSpPr>
        <p:spPr>
          <a:xfrm>
            <a:off x="2875330" y="2733873"/>
            <a:ext cx="3712959" cy="923330"/>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t>
            </a:r>
          </a:p>
        </p:txBody>
      </p:sp>
      <p:sp>
        <p:nvSpPr>
          <p:cNvPr id="35" name="Rectangle 34"/>
          <p:cNvSpPr/>
          <p:nvPr/>
        </p:nvSpPr>
        <p:spPr>
          <a:xfrm>
            <a:off x="2875330" y="4138953"/>
            <a:ext cx="3712959" cy="923330"/>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t>
            </a:r>
          </a:p>
        </p:txBody>
      </p:sp>
      <p:sp>
        <p:nvSpPr>
          <p:cNvPr id="23" name="Rectangle 6"/>
          <p:cNvSpPr/>
          <p:nvPr/>
        </p:nvSpPr>
        <p:spPr>
          <a:xfrm>
            <a:off x="692150"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gradFill>
            <a:gsLst>
              <a:gs pos="0">
                <a:srgbClr val="722AD9"/>
              </a:gs>
              <a:gs pos="100000">
                <a:srgbClr val="EB1A64"/>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Rectangle 26"/>
          <p:cNvSpPr/>
          <p:nvPr/>
        </p:nvSpPr>
        <p:spPr>
          <a:xfrm>
            <a:off x="923637" y="343950"/>
            <a:ext cx="807751"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a:t>
            </a:r>
            <a:r>
              <a:rPr lang="en-US" sz="1846" dirty="0">
                <a:ln w="0"/>
                <a:solidFill>
                  <a:schemeClr val="bg1"/>
                </a:solidFill>
                <a:effectLst>
                  <a:outerShdw blurRad="38100" dist="19050" dir="2700000" algn="tl" rotWithShape="0">
                    <a:schemeClr val="dk1">
                      <a:alpha val="40000"/>
                    </a:schemeClr>
                  </a:outerShdw>
                </a:effectLst>
              </a:rPr>
              <a:t>V</a:t>
            </a:r>
          </a:p>
        </p:txBody>
      </p:sp>
      <p:sp>
        <p:nvSpPr>
          <p:cNvPr id="36" name="TextBox 35"/>
          <p:cNvSpPr txBox="1"/>
          <p:nvPr/>
        </p:nvSpPr>
        <p:spPr>
          <a:xfrm>
            <a:off x="4105192" y="8725202"/>
            <a:ext cx="2290349" cy="234360"/>
          </a:xfrm>
          <a:prstGeom prst="rect">
            <a:avLst/>
          </a:prstGeom>
          <a:noFill/>
        </p:spPr>
        <p:txBody>
          <a:bodyPr wrap="square" rtlCol="0">
            <a:spAutoFit/>
          </a:bodyPr>
          <a:lstStyle/>
          <a:p>
            <a:r>
              <a:rPr lang="id-ID" sz="923" dirty="0">
                <a:solidFill>
                  <a:schemeClr val="tx1">
                    <a:lumMod val="50000"/>
                    <a:lumOff val="50000"/>
                  </a:schemeClr>
                </a:solidFill>
              </a:rPr>
              <a:t>Neque porro quisquam est qui dolorem ...</a:t>
            </a:r>
          </a:p>
        </p:txBody>
      </p:sp>
      <p:sp>
        <p:nvSpPr>
          <p:cNvPr id="37" name="Rectangle 36"/>
          <p:cNvSpPr/>
          <p:nvPr/>
        </p:nvSpPr>
        <p:spPr>
          <a:xfrm>
            <a:off x="2088587" y="382511"/>
            <a:ext cx="1595531" cy="341006"/>
          </a:xfrm>
          <a:prstGeom prst="rect">
            <a:avLst/>
          </a:prstGeom>
          <a:noFill/>
        </p:spPr>
        <p:txBody>
          <a:bodyPr wrap="none" lIns="84406" tIns="42203" rIns="84406" bIns="42203">
            <a:spAutoFit/>
          </a:bodyPr>
          <a:lstStyle/>
          <a:p>
            <a:pPr algn="ctr"/>
            <a:r>
              <a:rPr lang="en-US" sz="1662" b="1" dirty="0">
                <a:ln w="0"/>
                <a:latin typeface="Tahoma" panose="020B0604030504040204" pitchFamily="34" charset="0"/>
                <a:ea typeface="Tahoma" panose="020B0604030504040204" pitchFamily="34" charset="0"/>
                <a:cs typeface="Tahoma" panose="020B0604030504040204" pitchFamily="34" charset="0"/>
              </a:rPr>
              <a:t>Lorem Ipsum</a:t>
            </a:r>
            <a:endParaRPr lang="en-US" sz="1662" dirty="0">
              <a:ln w="0"/>
              <a:latin typeface="Segoe UI" panose="020B0502040204020203" pitchFamily="34" charset="0"/>
              <a:ea typeface="Tahoma" panose="020B0604030504040204" pitchFamily="34" charset="0"/>
              <a:cs typeface="Segoe UI" panose="020B0502040204020203" pitchFamily="34" charset="0"/>
            </a:endParaRPr>
          </a:p>
        </p:txBody>
      </p:sp>
      <p:cxnSp>
        <p:nvCxnSpPr>
          <p:cNvPr id="38" name="Straight Connector 37"/>
          <p:cNvCxnSpPr/>
          <p:nvPr/>
        </p:nvCxnSpPr>
        <p:spPr>
          <a:xfrm>
            <a:off x="692150" y="8567225"/>
            <a:ext cx="5508625" cy="0"/>
          </a:xfrm>
          <a:prstGeom prst="line">
            <a:avLst/>
          </a:prstGeom>
          <a:ln>
            <a:solidFill>
              <a:srgbClr val="722AD9"/>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07742" y="8633850"/>
            <a:ext cx="573944" cy="348109"/>
          </a:xfrm>
          <a:prstGeom prst="rect">
            <a:avLst/>
          </a:prstGeom>
        </p:spPr>
        <p:txBody>
          <a:bodyPr wrap="square">
            <a:spAutoFit/>
          </a:bodyPr>
          <a:lstStyle/>
          <a:p>
            <a:r>
              <a:rPr lang="en-US"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rPr>
              <a:t>19</a:t>
            </a:r>
            <a:endParaRPr lang="id-ID"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6" name="Picture Placeholder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539" b="8539"/>
          <a:stretch>
            <a:fillRect/>
          </a:stretch>
        </p:blipFill>
        <p:spPr/>
      </p:pic>
      <p:pic>
        <p:nvPicPr>
          <p:cNvPr id="10" name="Picture Placeholder 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8538" b="8538"/>
          <a:stretch>
            <a:fillRect/>
          </a:stretch>
        </p:blipFill>
        <p:spPr/>
      </p:pic>
      <p:pic>
        <p:nvPicPr>
          <p:cNvPr id="13" name="Picture Placeholder 12"/>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8535" b="8535"/>
          <a:stretch>
            <a:fillRect/>
          </a:stretch>
        </p:blipFill>
        <p:spPr/>
      </p:pic>
    </p:spTree>
    <p:extLst>
      <p:ext uri="{BB962C8B-B14F-4D97-AF65-F5344CB8AC3E}">
        <p14:creationId xmlns:p14="http://schemas.microsoft.com/office/powerpoint/2010/main" val="4082574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l="-50000" r="-50000"/>
          </a:stretch>
        </a:blipFill>
        <a:effectLst/>
      </p:bgPr>
    </p:bg>
    <p:spTree>
      <p:nvGrpSpPr>
        <p:cNvPr id="1" name=""/>
        <p:cNvGrpSpPr/>
        <p:nvPr/>
      </p:nvGrpSpPr>
      <p:grpSpPr>
        <a:xfrm>
          <a:off x="0" y="0"/>
          <a:ext cx="0" cy="0"/>
          <a:chOff x="0" y="0"/>
          <a:chExt cx="0" cy="0"/>
        </a:xfrm>
      </p:grpSpPr>
      <p:sp>
        <p:nvSpPr>
          <p:cNvPr id="3" name="Rectangle 2"/>
          <p:cNvSpPr/>
          <p:nvPr/>
        </p:nvSpPr>
        <p:spPr>
          <a:xfrm>
            <a:off x="692150" y="385903"/>
            <a:ext cx="3562225" cy="7965936"/>
          </a:xfrm>
          <a:prstGeom prst="rect">
            <a:avLst/>
          </a:prstGeom>
          <a:solidFill>
            <a:srgbClr val="EB1A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917290" y="385902"/>
            <a:ext cx="2943656" cy="2386630"/>
          </a:xfrm>
          <a:prstGeom prst="rect">
            <a:avLst/>
          </a:prstGeom>
          <a:noFill/>
        </p:spPr>
        <p:txBody>
          <a:bodyPr wrap="none" lIns="84406" tIns="42203" rIns="84406" bIns="42203">
            <a:spAutoFit/>
          </a:bodyPr>
          <a:lstStyle/>
          <a:p>
            <a:r>
              <a:rPr lang="id-ID"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UCAPAN</a:t>
            </a:r>
          </a:p>
          <a:p>
            <a:r>
              <a:rPr lang="id-ID"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TERIMA </a:t>
            </a:r>
          </a:p>
          <a:p>
            <a:r>
              <a:rPr lang="id-ID"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KASIH</a:t>
            </a:r>
            <a:endParaRPr lang="en-US"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7" name="Rectangle 6"/>
          <p:cNvSpPr/>
          <p:nvPr/>
        </p:nvSpPr>
        <p:spPr>
          <a:xfrm>
            <a:off x="917289" y="2772355"/>
            <a:ext cx="3153593" cy="5456509"/>
          </a:xfrm>
          <a:prstGeom prst="rect">
            <a:avLst/>
          </a:prstGeom>
          <a:noFill/>
        </p:spPr>
        <p:txBody>
          <a:bodyPr wrap="square" lIns="84406" tIns="42203" rIns="84406" bIns="42203">
            <a:spAutoFit/>
          </a:bodyPr>
          <a:lstStyle/>
          <a:p>
            <a:r>
              <a:rPr lang="id-ID" sz="1662" dirty="0">
                <a:ln w="0"/>
                <a:solidFill>
                  <a:schemeClr val="bg1">
                    <a:lumMod val="85000"/>
                  </a:schemeClr>
                </a:solidFill>
              </a:rPr>
              <a:t>Kepada Tuhan Yang Maha Esa yang telah memberikan</a:t>
            </a:r>
          </a:p>
          <a:p>
            <a:r>
              <a:rPr lang="id-ID" sz="1662" dirty="0">
                <a:ln w="0"/>
                <a:solidFill>
                  <a:schemeClr val="bg1">
                    <a:lumMod val="85000"/>
                  </a:schemeClr>
                </a:solidFill>
              </a:rPr>
              <a:t>Kesempatan kepada saya untuk terus berkarya </a:t>
            </a:r>
          </a:p>
          <a:p>
            <a:endParaRPr lang="id-ID" sz="1662" dirty="0">
              <a:ln w="0"/>
              <a:solidFill>
                <a:schemeClr val="bg1">
                  <a:lumMod val="85000"/>
                </a:schemeClr>
              </a:solidFill>
            </a:endParaRPr>
          </a:p>
          <a:p>
            <a:r>
              <a:rPr lang="id-ID" sz="1662" dirty="0">
                <a:ln w="0"/>
                <a:solidFill>
                  <a:schemeClr val="bg1">
                    <a:lumMod val="85000"/>
                  </a:schemeClr>
                </a:solidFill>
              </a:rPr>
              <a:t>Orang tua yang telah membesarkan dan dengan sabar</a:t>
            </a:r>
          </a:p>
          <a:p>
            <a:r>
              <a:rPr lang="id-ID" sz="1662" dirty="0">
                <a:ln w="0"/>
                <a:solidFill>
                  <a:schemeClr val="bg1">
                    <a:lumMod val="85000"/>
                  </a:schemeClr>
                </a:solidFill>
              </a:rPr>
              <a:t>Membimbing saya hingga saat ini</a:t>
            </a:r>
            <a:endParaRPr lang="en-US" sz="1662" dirty="0">
              <a:ln w="0"/>
              <a:solidFill>
                <a:schemeClr val="bg1">
                  <a:lumMod val="85000"/>
                </a:schemeClr>
              </a:solidFill>
            </a:endParaRPr>
          </a:p>
          <a:p>
            <a:endParaRPr lang="id-ID" sz="1662" dirty="0">
              <a:ln w="0"/>
              <a:solidFill>
                <a:schemeClr val="bg1">
                  <a:lumMod val="85000"/>
                </a:schemeClr>
              </a:solidFill>
            </a:endParaRPr>
          </a:p>
          <a:p>
            <a:r>
              <a:rPr lang="id-ID" sz="1662" dirty="0">
                <a:ln w="0"/>
                <a:solidFill>
                  <a:schemeClr val="bg1">
                    <a:lumMod val="85000"/>
                  </a:schemeClr>
                </a:solidFill>
              </a:rPr>
              <a:t>Orang tua yang telah membesarkan dan dengan sabar</a:t>
            </a:r>
          </a:p>
          <a:p>
            <a:r>
              <a:rPr lang="id-ID" sz="1662" dirty="0">
                <a:ln w="0"/>
                <a:solidFill>
                  <a:schemeClr val="bg1">
                    <a:lumMod val="85000"/>
                  </a:schemeClr>
                </a:solidFill>
              </a:rPr>
              <a:t>Membimbing saya hingga saat ini</a:t>
            </a:r>
          </a:p>
          <a:p>
            <a:endParaRPr lang="id-ID" sz="1662" dirty="0">
              <a:ln w="0"/>
              <a:solidFill>
                <a:schemeClr val="bg1">
                  <a:lumMod val="85000"/>
                </a:schemeClr>
              </a:solidFill>
            </a:endParaRPr>
          </a:p>
          <a:p>
            <a:r>
              <a:rPr lang="id-ID" sz="1662" dirty="0">
                <a:ln w="0"/>
                <a:solidFill>
                  <a:schemeClr val="bg1">
                    <a:lumMod val="85000"/>
                  </a:schemeClr>
                </a:solidFill>
              </a:rPr>
              <a:t>Saudara yang membantu dan menginspirasi saya menulis</a:t>
            </a:r>
          </a:p>
          <a:p>
            <a:endParaRPr lang="id-ID" sz="1662" dirty="0">
              <a:ln w="0"/>
              <a:solidFill>
                <a:schemeClr val="bg1">
                  <a:lumMod val="85000"/>
                </a:schemeClr>
              </a:solidFill>
            </a:endParaRPr>
          </a:p>
          <a:p>
            <a:r>
              <a:rPr lang="id-ID" sz="1662" dirty="0">
                <a:ln w="0"/>
                <a:solidFill>
                  <a:schemeClr val="bg1">
                    <a:lumMod val="85000"/>
                  </a:schemeClr>
                </a:solidFill>
              </a:rPr>
              <a:t>Dan khusus saya persembahkan buku/ebook ini spesial untuk</a:t>
            </a:r>
          </a:p>
          <a:p>
            <a:r>
              <a:rPr lang="id-ID" sz="1662" dirty="0">
                <a:ln w="0"/>
                <a:solidFill>
                  <a:schemeClr val="bg1">
                    <a:lumMod val="85000"/>
                  </a:schemeClr>
                </a:solidFill>
              </a:rPr>
              <a:t>Orang terkasih (nama) dan (nama) yang memotivasi saya untuk</a:t>
            </a:r>
          </a:p>
          <a:p>
            <a:r>
              <a:rPr lang="id-ID" sz="1662" dirty="0">
                <a:ln w="0"/>
                <a:solidFill>
                  <a:schemeClr val="bg1">
                    <a:lumMod val="85000"/>
                  </a:schemeClr>
                </a:solidFill>
              </a:rPr>
              <a:t>Menulis dan berkarya</a:t>
            </a:r>
            <a:endParaRPr lang="en-US" sz="1662" dirty="0">
              <a:ln w="0"/>
              <a:solidFill>
                <a:schemeClr val="bg1">
                  <a:lumMod val="85000"/>
                </a:schemeClr>
              </a:solidFill>
            </a:endParaRPr>
          </a:p>
        </p:txBody>
      </p:sp>
      <p:sp>
        <p:nvSpPr>
          <p:cNvPr id="8" name="Rectangle 7"/>
          <p:cNvSpPr/>
          <p:nvPr/>
        </p:nvSpPr>
        <p:spPr>
          <a:xfrm>
            <a:off x="691274" y="8537748"/>
            <a:ext cx="2416140" cy="369282"/>
          </a:xfrm>
          <a:prstGeom prst="rect">
            <a:avLst/>
          </a:prstGeom>
          <a:noFill/>
        </p:spPr>
        <p:txBody>
          <a:bodyPr wrap="none" lIns="84406" tIns="42203" rIns="84406" bIns="42203">
            <a:spAutoFit/>
          </a:bodyPr>
          <a:lstStyle/>
          <a:p>
            <a:pPr algn="ctr"/>
            <a:r>
              <a:rPr lang="id-ID" sz="1846" dirty="0">
                <a:ln w="0"/>
                <a:solidFill>
                  <a:schemeClr val="bg1"/>
                </a:solidFill>
              </a:rPr>
              <a:t>www.websiteanda.com</a:t>
            </a:r>
            <a:endParaRPr lang="en-US" sz="1846" dirty="0">
              <a:ln w="0"/>
              <a:solidFill>
                <a:schemeClr val="bg1"/>
              </a:solidFill>
            </a:endParaRPr>
          </a:p>
        </p:txBody>
      </p:sp>
    </p:spTree>
    <p:extLst>
      <p:ext uri="{BB962C8B-B14F-4D97-AF65-F5344CB8AC3E}">
        <p14:creationId xmlns:p14="http://schemas.microsoft.com/office/powerpoint/2010/main" val="2986781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p:nvPr/>
        </p:nvSpPr>
        <p:spPr>
          <a:xfrm>
            <a:off x="692150"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gradFill>
            <a:gsLst>
              <a:gs pos="0">
                <a:srgbClr val="722AD9"/>
              </a:gs>
              <a:gs pos="100000">
                <a:srgbClr val="EB1A64"/>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2" name="Rectangle 11"/>
          <p:cNvSpPr/>
          <p:nvPr/>
        </p:nvSpPr>
        <p:spPr>
          <a:xfrm>
            <a:off x="923637" y="343950"/>
            <a:ext cx="807751"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a:t>
            </a:r>
            <a:r>
              <a:rPr lang="en-US" sz="1846" dirty="0">
                <a:ln w="0"/>
                <a:solidFill>
                  <a:schemeClr val="bg1"/>
                </a:solidFill>
                <a:effectLst>
                  <a:outerShdw blurRad="38100" dist="19050" dir="2700000" algn="tl" rotWithShape="0">
                    <a:schemeClr val="dk1">
                      <a:alpha val="40000"/>
                    </a:schemeClr>
                  </a:outerShdw>
                </a:effectLst>
              </a:rPr>
              <a:t>V</a:t>
            </a:r>
          </a:p>
        </p:txBody>
      </p:sp>
      <p:sp>
        <p:nvSpPr>
          <p:cNvPr id="14" name="TextBox 13"/>
          <p:cNvSpPr txBox="1"/>
          <p:nvPr/>
        </p:nvSpPr>
        <p:spPr>
          <a:xfrm>
            <a:off x="4105192" y="8725202"/>
            <a:ext cx="2290349" cy="234360"/>
          </a:xfrm>
          <a:prstGeom prst="rect">
            <a:avLst/>
          </a:prstGeom>
          <a:noFill/>
        </p:spPr>
        <p:txBody>
          <a:bodyPr wrap="square" rtlCol="0">
            <a:spAutoFit/>
          </a:bodyPr>
          <a:lstStyle/>
          <a:p>
            <a:r>
              <a:rPr lang="id-ID" sz="923" dirty="0">
                <a:solidFill>
                  <a:schemeClr val="tx1">
                    <a:lumMod val="50000"/>
                    <a:lumOff val="50000"/>
                  </a:schemeClr>
                </a:solidFill>
              </a:rPr>
              <a:t>Neque porro quisquam est qui dolorem ...</a:t>
            </a:r>
          </a:p>
        </p:txBody>
      </p:sp>
      <p:sp>
        <p:nvSpPr>
          <p:cNvPr id="16" name="Rectangle 15"/>
          <p:cNvSpPr/>
          <p:nvPr/>
        </p:nvSpPr>
        <p:spPr>
          <a:xfrm>
            <a:off x="2088587" y="382511"/>
            <a:ext cx="1595531" cy="341006"/>
          </a:xfrm>
          <a:prstGeom prst="rect">
            <a:avLst/>
          </a:prstGeom>
          <a:noFill/>
        </p:spPr>
        <p:txBody>
          <a:bodyPr wrap="none" lIns="84406" tIns="42203" rIns="84406" bIns="42203">
            <a:spAutoFit/>
          </a:bodyPr>
          <a:lstStyle/>
          <a:p>
            <a:pPr algn="ctr"/>
            <a:r>
              <a:rPr lang="en-US" sz="1662" b="1" dirty="0">
                <a:ln w="0"/>
                <a:latin typeface="Tahoma" panose="020B0604030504040204" pitchFamily="34" charset="0"/>
                <a:ea typeface="Tahoma" panose="020B0604030504040204" pitchFamily="34" charset="0"/>
                <a:cs typeface="Tahoma" panose="020B0604030504040204" pitchFamily="34" charset="0"/>
              </a:rPr>
              <a:t>Lorem Ipsum</a:t>
            </a:r>
            <a:endParaRPr lang="en-US" sz="1662" dirty="0">
              <a:ln w="0"/>
              <a:latin typeface="Segoe UI" panose="020B0502040204020203" pitchFamily="34" charset="0"/>
              <a:ea typeface="Tahoma" panose="020B0604030504040204" pitchFamily="34" charset="0"/>
              <a:cs typeface="Segoe UI" panose="020B0502040204020203" pitchFamily="34" charset="0"/>
            </a:endParaRPr>
          </a:p>
        </p:txBody>
      </p:sp>
      <p:cxnSp>
        <p:nvCxnSpPr>
          <p:cNvPr id="17" name="Straight Connector 16"/>
          <p:cNvCxnSpPr/>
          <p:nvPr/>
        </p:nvCxnSpPr>
        <p:spPr>
          <a:xfrm>
            <a:off x="692150" y="8567225"/>
            <a:ext cx="5508625" cy="0"/>
          </a:xfrm>
          <a:prstGeom prst="line">
            <a:avLst/>
          </a:prstGeom>
          <a:ln>
            <a:solidFill>
              <a:srgbClr val="722AD9"/>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07742" y="8633850"/>
            <a:ext cx="573944" cy="348109"/>
          </a:xfrm>
          <a:prstGeom prst="rect">
            <a:avLst/>
          </a:prstGeom>
        </p:spPr>
        <p:txBody>
          <a:bodyPr wrap="square">
            <a:spAutoFit/>
          </a:bodyPr>
          <a:lstStyle/>
          <a:p>
            <a:r>
              <a:rPr lang="en-US"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rPr>
              <a:t>20</a:t>
            </a:r>
            <a:endParaRPr lang="id-ID"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0" name="Rectangle 19"/>
          <p:cNvSpPr/>
          <p:nvPr/>
        </p:nvSpPr>
        <p:spPr>
          <a:xfrm>
            <a:off x="605066" y="992416"/>
            <a:ext cx="1303784" cy="369282"/>
          </a:xfrm>
          <a:prstGeom prst="rect">
            <a:avLst/>
          </a:prstGeom>
          <a:noFill/>
        </p:spPr>
        <p:txBody>
          <a:bodyPr wrap="none" lIns="84406" tIns="42203" rIns="84406" bIns="42203">
            <a:spAutoFit/>
          </a:bodyPr>
          <a:lstStyle/>
          <a:p>
            <a:pPr algn="ctr"/>
            <a:r>
              <a:rPr lang="en-US" sz="1846" dirty="0">
                <a:ln w="0"/>
                <a:latin typeface="Segoe UI Black" panose="020B0A02040204020203" pitchFamily="34" charset="0"/>
                <a:ea typeface="Segoe UI Black" panose="020B0A02040204020203" pitchFamily="34" charset="0"/>
                <a:cs typeface="Segoe UI Black" panose="020B0A02040204020203" pitchFamily="34" charset="0"/>
              </a:rPr>
              <a:t>PENUTUP</a:t>
            </a:r>
          </a:p>
        </p:txBody>
      </p:sp>
      <p:sp>
        <p:nvSpPr>
          <p:cNvPr id="21" name="Rectangle 20"/>
          <p:cNvSpPr/>
          <p:nvPr/>
        </p:nvSpPr>
        <p:spPr>
          <a:xfrm>
            <a:off x="619580" y="1456874"/>
            <a:ext cx="4765221" cy="1938992"/>
          </a:xfrm>
          <a:prstGeom prst="rect">
            <a:avLst/>
          </a:prstGeom>
        </p:spPr>
        <p:txBody>
          <a:bodyPr wrap="square">
            <a:spAutoFit/>
          </a:bodyPr>
          <a:lstStyle/>
          <a:p>
            <a:r>
              <a:rPr lang="id-ID" sz="2400" dirty="0">
                <a:solidFill>
                  <a:schemeClr val="tx2">
                    <a:lumMod val="75000"/>
                  </a:schemeClr>
                </a:solidFill>
                <a:latin typeface="Barlow ExtraBold" panose="00000900000000000000" pitchFamily="2" charset="0"/>
              </a:rPr>
              <a:t>Donec fermentum ligula et interdum varius. Nam malesuada massa id pulvinar volutpat. Cras sollicitudin convallis orci ullamcorper mollis. </a:t>
            </a:r>
          </a:p>
        </p:txBody>
      </p:sp>
      <p:sp>
        <p:nvSpPr>
          <p:cNvPr id="22" name="Rectangle 21"/>
          <p:cNvSpPr/>
          <p:nvPr/>
        </p:nvSpPr>
        <p:spPr>
          <a:xfrm>
            <a:off x="692150" y="3781488"/>
            <a:ext cx="3328307" cy="2031325"/>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3" name="Rectangle 22"/>
          <p:cNvSpPr/>
          <p:nvPr/>
        </p:nvSpPr>
        <p:spPr>
          <a:xfrm>
            <a:off x="692151" y="5899596"/>
            <a:ext cx="3328307" cy="2031325"/>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pic>
        <p:nvPicPr>
          <p:cNvPr id="6" name="Picture Placeholder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5954" r="35954"/>
          <a:stretch>
            <a:fillRect/>
          </a:stretch>
        </p:blipFill>
        <p:spPr/>
      </p:pic>
    </p:spTree>
    <p:extLst>
      <p:ext uri="{BB962C8B-B14F-4D97-AF65-F5344CB8AC3E}">
        <p14:creationId xmlns:p14="http://schemas.microsoft.com/office/powerpoint/2010/main" val="1950315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6"/>
          <p:cNvSpPr/>
          <p:nvPr/>
        </p:nvSpPr>
        <p:spPr>
          <a:xfrm>
            <a:off x="692150" y="324534"/>
            <a:ext cx="3872781" cy="459616"/>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gradFill flip="none" rotWithShape="1">
            <a:gsLst>
              <a:gs pos="0">
                <a:srgbClr val="722AD9"/>
              </a:gs>
              <a:gs pos="100000">
                <a:srgbClr val="EB1A64"/>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051" name="Rectangle 2050"/>
          <p:cNvSpPr/>
          <p:nvPr/>
        </p:nvSpPr>
        <p:spPr>
          <a:xfrm>
            <a:off x="1017190" y="272689"/>
            <a:ext cx="3294714" cy="483031"/>
          </a:xfrm>
          <a:prstGeom prst="rect">
            <a:avLst/>
          </a:prstGeom>
          <a:noFill/>
        </p:spPr>
        <p:txBody>
          <a:bodyPr wrap="none" lIns="84406" tIns="42203" rIns="84406" bIns="42203">
            <a:spAutoFit/>
          </a:bodyPr>
          <a:lstStyle/>
          <a:p>
            <a:pPr algn="ctr"/>
            <a:r>
              <a:rPr lang="id-ID" sz="25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TENTANG PENULIS</a:t>
            </a:r>
            <a:endParaRPr lang="en-US" sz="25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5" name="Rectangle 4"/>
          <p:cNvSpPr/>
          <p:nvPr/>
        </p:nvSpPr>
        <p:spPr>
          <a:xfrm>
            <a:off x="813869" y="402006"/>
            <a:ext cx="170525" cy="369282"/>
          </a:xfrm>
          <a:prstGeom prst="rect">
            <a:avLst/>
          </a:prstGeom>
          <a:noFill/>
        </p:spPr>
        <p:txBody>
          <a:bodyPr wrap="none" lIns="84406" tIns="42203" rIns="84406" bIns="42203">
            <a:spAutoFit/>
          </a:bodyPr>
          <a:lstStyle/>
          <a:p>
            <a:pPr algn="ctr"/>
            <a:endParaRPr lang="en-US" sz="1846" dirty="0">
              <a:ln w="0"/>
              <a:solidFill>
                <a:schemeClr val="bg1"/>
              </a:solidFill>
              <a:effectLst>
                <a:outerShdw blurRad="38100" dist="19050" dir="2700000" algn="tl" rotWithShape="0">
                  <a:schemeClr val="dk1">
                    <a:alpha val="40000"/>
                  </a:schemeClr>
                </a:outerShdw>
              </a:effectLst>
            </a:endParaRPr>
          </a:p>
        </p:txBody>
      </p:sp>
      <p:sp>
        <p:nvSpPr>
          <p:cNvPr id="9" name="Rectangle 8"/>
          <p:cNvSpPr/>
          <p:nvPr/>
        </p:nvSpPr>
        <p:spPr>
          <a:xfrm>
            <a:off x="3474256" y="1586738"/>
            <a:ext cx="2915328" cy="2776914"/>
          </a:xfrm>
          <a:prstGeom prst="rect">
            <a:avLst/>
          </a:prstGeom>
        </p:spPr>
        <p:txBody>
          <a:bodyPr wrap="square">
            <a:spAutoFit/>
          </a:bodyPr>
          <a:lstStyle/>
          <a:p>
            <a:pPr>
              <a:lnSpc>
                <a:spcPct val="150000"/>
              </a:lnSpc>
            </a:pPr>
            <a:r>
              <a:rPr lang="id-ID" sz="1292" dirty="0">
                <a:solidFill>
                  <a:schemeClr val="bg2">
                    <a:lumMod val="25000"/>
                  </a:schemeClr>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p:cNvSpPr/>
          <p:nvPr/>
        </p:nvSpPr>
        <p:spPr>
          <a:xfrm>
            <a:off x="3455206" y="7364645"/>
            <a:ext cx="2926543" cy="987193"/>
          </a:xfrm>
          <a:prstGeom prst="rect">
            <a:avLst/>
          </a:prstGeom>
        </p:spPr>
        <p:txBody>
          <a:bodyPr wrap="square">
            <a:spAutoFit/>
          </a:bodyPr>
          <a:lstStyle/>
          <a:p>
            <a:pPr>
              <a:lnSpc>
                <a:spcPct val="150000"/>
              </a:lnSpc>
            </a:pPr>
            <a:r>
              <a:rPr lang="id-ID" sz="1292" dirty="0">
                <a:solidFill>
                  <a:schemeClr val="bg2">
                    <a:lumMod val="25000"/>
                  </a:schemeClr>
                </a:solidFill>
                <a:latin typeface="Open Sans"/>
              </a:rPr>
              <a:t>Etiam condimentum mauris sit amet urna dictum efficitur. In augue massa, semper id libero nec, </a:t>
            </a:r>
            <a:endParaRPr lang="id-ID" sz="1292" dirty="0">
              <a:solidFill>
                <a:schemeClr val="bg2">
                  <a:lumMod val="25000"/>
                </a:schemeClr>
              </a:solidFill>
            </a:endParaRPr>
          </a:p>
        </p:txBody>
      </p:sp>
      <p:sp>
        <p:nvSpPr>
          <p:cNvPr id="2" name="Rectangle 1"/>
          <p:cNvSpPr/>
          <p:nvPr/>
        </p:nvSpPr>
        <p:spPr>
          <a:xfrm>
            <a:off x="3463326" y="1079500"/>
            <a:ext cx="1974096" cy="483031"/>
          </a:xfrm>
          <a:prstGeom prst="rect">
            <a:avLst/>
          </a:prstGeom>
          <a:noFill/>
        </p:spPr>
        <p:txBody>
          <a:bodyPr wrap="none" lIns="84406" tIns="42203" rIns="84406" bIns="42203">
            <a:spAutoFit/>
          </a:bodyPr>
          <a:lstStyle/>
          <a:p>
            <a:pPr algn="ctr"/>
            <a:r>
              <a:rPr lang="id-ID" sz="2585" b="1" dirty="0">
                <a:ln w="0"/>
                <a:solidFill>
                  <a:srgbClr val="EB1A64"/>
                </a:solidFill>
              </a:rPr>
              <a:t>NAMA ANDA</a:t>
            </a:r>
            <a:endParaRPr lang="en-US" sz="2585" b="1" dirty="0">
              <a:ln w="0"/>
              <a:solidFill>
                <a:srgbClr val="EB1A64"/>
              </a:solidFill>
            </a:endParaRPr>
          </a:p>
        </p:txBody>
      </p:sp>
      <p:sp>
        <p:nvSpPr>
          <p:cNvPr id="12" name="Rectangle 11"/>
          <p:cNvSpPr/>
          <p:nvPr/>
        </p:nvSpPr>
        <p:spPr>
          <a:xfrm>
            <a:off x="3474256" y="4438795"/>
            <a:ext cx="2915328" cy="2776914"/>
          </a:xfrm>
          <a:prstGeom prst="rect">
            <a:avLst/>
          </a:prstGeom>
        </p:spPr>
        <p:txBody>
          <a:bodyPr wrap="square">
            <a:spAutoFit/>
          </a:bodyPr>
          <a:lstStyle/>
          <a:p>
            <a:pPr>
              <a:lnSpc>
                <a:spcPct val="150000"/>
              </a:lnSpc>
            </a:pPr>
            <a:r>
              <a:rPr lang="id-ID" sz="1292" dirty="0">
                <a:solidFill>
                  <a:schemeClr val="bg2">
                    <a:lumMod val="25000"/>
                  </a:schemeClr>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pic>
        <p:nvPicPr>
          <p:cNvPr id="7" name="Picture Placeholder 6"/>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1624" t="-200" r="34382" b="200"/>
          <a:stretch/>
        </p:blipFill>
        <p:spPr/>
      </p:pic>
    </p:spTree>
    <p:extLst>
      <p:ext uri="{BB962C8B-B14F-4D97-AF65-F5344CB8AC3E}">
        <p14:creationId xmlns:p14="http://schemas.microsoft.com/office/powerpoint/2010/main" val="38493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p:cNvSpPr/>
          <p:nvPr/>
        </p:nvSpPr>
        <p:spPr>
          <a:xfrm>
            <a:off x="263769" y="1376759"/>
            <a:ext cx="3967089" cy="653433"/>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solidFill>
            <a:srgbClr val="EB1A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682658" y="1376759"/>
            <a:ext cx="2853887" cy="653399"/>
          </a:xfrm>
          <a:prstGeom prst="rect">
            <a:avLst/>
          </a:prstGeom>
          <a:noFill/>
        </p:spPr>
        <p:txBody>
          <a:bodyPr wrap="none" lIns="84406" tIns="42203" rIns="84406" bIns="42203">
            <a:spAutoFit/>
          </a:bodyPr>
          <a:lstStyle/>
          <a:p>
            <a:pPr algn="ctr"/>
            <a:r>
              <a:rPr lang="id-ID" sz="3692"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DAFTAR ISI</a:t>
            </a:r>
            <a:endParaRPr lang="en-US" sz="3692"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grpSp>
        <p:nvGrpSpPr>
          <p:cNvPr id="3" name="Group 2"/>
          <p:cNvGrpSpPr/>
          <p:nvPr/>
        </p:nvGrpSpPr>
        <p:grpSpPr>
          <a:xfrm>
            <a:off x="263769" y="2430897"/>
            <a:ext cx="5705856" cy="742774"/>
            <a:chOff x="0" y="2157984"/>
            <a:chExt cx="5675598" cy="804672"/>
          </a:xfrm>
        </p:grpSpPr>
        <p:sp>
          <p:nvSpPr>
            <p:cNvPr id="2" name="Rectangle 1"/>
            <p:cNvSpPr/>
            <p:nvPr/>
          </p:nvSpPr>
          <p:spPr>
            <a:xfrm>
              <a:off x="0" y="2157984"/>
              <a:ext cx="5675598" cy="804672"/>
            </a:xfrm>
            <a:prstGeom prst="rect">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 name="Rectangle 5"/>
            <p:cNvSpPr/>
            <p:nvPr/>
          </p:nvSpPr>
          <p:spPr>
            <a:xfrm>
              <a:off x="0" y="2157984"/>
              <a:ext cx="1207008" cy="804672"/>
            </a:xfrm>
            <a:prstGeom prst="rect">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sp>
        <p:nvSpPr>
          <p:cNvPr id="7" name="Rectangle 6"/>
          <p:cNvSpPr/>
          <p:nvPr/>
        </p:nvSpPr>
        <p:spPr>
          <a:xfrm>
            <a:off x="389371" y="2376132"/>
            <a:ext cx="862958" cy="852363"/>
          </a:xfrm>
          <a:prstGeom prst="rect">
            <a:avLst/>
          </a:prstGeom>
          <a:noFill/>
        </p:spPr>
        <p:txBody>
          <a:bodyPr wrap="none" lIns="84406" tIns="42203" rIns="84406" bIns="42203">
            <a:spAutoFit/>
          </a:bodyPr>
          <a:lstStyle/>
          <a:p>
            <a:pPr algn="ctr"/>
            <a:r>
              <a:rPr lang="id-ID"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01</a:t>
            </a:r>
            <a:endParaRPr lang="en-US"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1" name="Rectangle 20"/>
          <p:cNvSpPr/>
          <p:nvPr/>
        </p:nvSpPr>
        <p:spPr>
          <a:xfrm>
            <a:off x="1477866" y="2560798"/>
            <a:ext cx="1669269" cy="483031"/>
          </a:xfrm>
          <a:prstGeom prst="rect">
            <a:avLst/>
          </a:prstGeom>
          <a:noFill/>
        </p:spPr>
        <p:txBody>
          <a:bodyPr wrap="none" lIns="84406" tIns="42203" rIns="84406" bIns="42203">
            <a:spAutoFit/>
          </a:bodyPr>
          <a:lstStyle/>
          <a:p>
            <a:pPr algn="ctr"/>
            <a:r>
              <a:rPr lang="id-ID" sz="2585" dirty="0">
                <a:ln w="0"/>
                <a:solidFill>
                  <a:schemeClr val="bg1"/>
                </a:solidFill>
              </a:rPr>
              <a:t>JUDUL BAB</a:t>
            </a:r>
            <a:endParaRPr lang="en-US" sz="2585" dirty="0">
              <a:ln w="0"/>
              <a:solidFill>
                <a:schemeClr val="bg1"/>
              </a:solidFill>
            </a:endParaRPr>
          </a:p>
        </p:txBody>
      </p:sp>
      <p:grpSp>
        <p:nvGrpSpPr>
          <p:cNvPr id="26" name="Group 25"/>
          <p:cNvGrpSpPr/>
          <p:nvPr/>
        </p:nvGrpSpPr>
        <p:grpSpPr>
          <a:xfrm>
            <a:off x="269196" y="3257755"/>
            <a:ext cx="5705856" cy="742774"/>
            <a:chOff x="0" y="2157984"/>
            <a:chExt cx="5675598" cy="804672"/>
          </a:xfrm>
        </p:grpSpPr>
        <p:sp>
          <p:nvSpPr>
            <p:cNvPr id="27" name="Rectangle 26"/>
            <p:cNvSpPr/>
            <p:nvPr/>
          </p:nvSpPr>
          <p:spPr>
            <a:xfrm>
              <a:off x="0" y="2157984"/>
              <a:ext cx="5675598" cy="804672"/>
            </a:xfrm>
            <a:prstGeom prst="rect">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8" name="Rectangle 27"/>
            <p:cNvSpPr/>
            <p:nvPr/>
          </p:nvSpPr>
          <p:spPr>
            <a:xfrm>
              <a:off x="0" y="2157984"/>
              <a:ext cx="1207008" cy="804672"/>
            </a:xfrm>
            <a:prstGeom prst="rect">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sp>
        <p:nvSpPr>
          <p:cNvPr id="29" name="Rectangle 28"/>
          <p:cNvSpPr/>
          <p:nvPr/>
        </p:nvSpPr>
        <p:spPr>
          <a:xfrm>
            <a:off x="357929" y="3202989"/>
            <a:ext cx="936696" cy="852363"/>
          </a:xfrm>
          <a:prstGeom prst="rect">
            <a:avLst/>
          </a:prstGeom>
          <a:noFill/>
        </p:spPr>
        <p:txBody>
          <a:bodyPr wrap="none" lIns="84406" tIns="42203" rIns="84406" bIns="42203">
            <a:spAutoFit/>
          </a:bodyPr>
          <a:lstStyle/>
          <a:p>
            <a:pPr algn="ctr"/>
            <a:r>
              <a:rPr lang="id-ID"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02</a:t>
            </a:r>
            <a:endParaRPr lang="en-US"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0" name="Rectangle 29"/>
          <p:cNvSpPr/>
          <p:nvPr/>
        </p:nvSpPr>
        <p:spPr>
          <a:xfrm>
            <a:off x="1483292" y="3387656"/>
            <a:ext cx="1669269" cy="483031"/>
          </a:xfrm>
          <a:prstGeom prst="rect">
            <a:avLst/>
          </a:prstGeom>
          <a:noFill/>
        </p:spPr>
        <p:txBody>
          <a:bodyPr wrap="none" lIns="84406" tIns="42203" rIns="84406" bIns="42203">
            <a:spAutoFit/>
          </a:bodyPr>
          <a:lstStyle/>
          <a:p>
            <a:pPr algn="ctr"/>
            <a:r>
              <a:rPr lang="id-ID" sz="2585" dirty="0">
                <a:ln w="0"/>
                <a:solidFill>
                  <a:schemeClr val="bg1"/>
                </a:solidFill>
              </a:rPr>
              <a:t>JUDUL BAB</a:t>
            </a:r>
            <a:endParaRPr lang="en-US" sz="2585" dirty="0">
              <a:ln w="0"/>
              <a:solidFill>
                <a:schemeClr val="bg1"/>
              </a:solidFill>
            </a:endParaRPr>
          </a:p>
        </p:txBody>
      </p:sp>
      <p:grpSp>
        <p:nvGrpSpPr>
          <p:cNvPr id="31" name="Group 30"/>
          <p:cNvGrpSpPr/>
          <p:nvPr/>
        </p:nvGrpSpPr>
        <p:grpSpPr>
          <a:xfrm>
            <a:off x="257742" y="4084612"/>
            <a:ext cx="5705856" cy="742774"/>
            <a:chOff x="0" y="2157984"/>
            <a:chExt cx="5675598" cy="804672"/>
          </a:xfrm>
        </p:grpSpPr>
        <p:sp>
          <p:nvSpPr>
            <p:cNvPr id="32" name="Rectangle 31"/>
            <p:cNvSpPr/>
            <p:nvPr/>
          </p:nvSpPr>
          <p:spPr>
            <a:xfrm>
              <a:off x="0" y="2157984"/>
              <a:ext cx="5675598" cy="804672"/>
            </a:xfrm>
            <a:prstGeom prst="rect">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3" name="Rectangle 32"/>
            <p:cNvSpPr/>
            <p:nvPr/>
          </p:nvSpPr>
          <p:spPr>
            <a:xfrm>
              <a:off x="0" y="2157984"/>
              <a:ext cx="1207008" cy="804672"/>
            </a:xfrm>
            <a:prstGeom prst="rect">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sp>
        <p:nvSpPr>
          <p:cNvPr id="34" name="Rectangle 33"/>
          <p:cNvSpPr/>
          <p:nvPr/>
        </p:nvSpPr>
        <p:spPr>
          <a:xfrm>
            <a:off x="363356" y="4029847"/>
            <a:ext cx="936696" cy="852363"/>
          </a:xfrm>
          <a:prstGeom prst="rect">
            <a:avLst/>
          </a:prstGeom>
          <a:noFill/>
        </p:spPr>
        <p:txBody>
          <a:bodyPr wrap="none" lIns="84406" tIns="42203" rIns="84406" bIns="42203">
            <a:spAutoFit/>
          </a:bodyPr>
          <a:lstStyle/>
          <a:p>
            <a:pPr algn="ctr"/>
            <a:r>
              <a:rPr lang="id-ID"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03</a:t>
            </a:r>
            <a:endParaRPr lang="en-US"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5" name="Rectangle 34"/>
          <p:cNvSpPr/>
          <p:nvPr/>
        </p:nvSpPr>
        <p:spPr>
          <a:xfrm>
            <a:off x="1488719" y="4214513"/>
            <a:ext cx="1669269" cy="483031"/>
          </a:xfrm>
          <a:prstGeom prst="rect">
            <a:avLst/>
          </a:prstGeom>
          <a:noFill/>
        </p:spPr>
        <p:txBody>
          <a:bodyPr wrap="none" lIns="84406" tIns="42203" rIns="84406" bIns="42203">
            <a:spAutoFit/>
          </a:bodyPr>
          <a:lstStyle/>
          <a:p>
            <a:pPr algn="ctr"/>
            <a:r>
              <a:rPr lang="id-ID" sz="2585" dirty="0">
                <a:ln w="0"/>
                <a:solidFill>
                  <a:schemeClr val="bg1"/>
                </a:solidFill>
              </a:rPr>
              <a:t>JUDUL BAB</a:t>
            </a:r>
            <a:endParaRPr lang="en-US" sz="2585" dirty="0">
              <a:ln w="0"/>
              <a:solidFill>
                <a:schemeClr val="bg1"/>
              </a:solidFill>
            </a:endParaRPr>
          </a:p>
        </p:txBody>
      </p:sp>
      <p:grpSp>
        <p:nvGrpSpPr>
          <p:cNvPr id="36" name="Group 35"/>
          <p:cNvGrpSpPr/>
          <p:nvPr/>
        </p:nvGrpSpPr>
        <p:grpSpPr>
          <a:xfrm>
            <a:off x="257838" y="4911469"/>
            <a:ext cx="5705856" cy="742774"/>
            <a:chOff x="0" y="2157984"/>
            <a:chExt cx="5675598" cy="804672"/>
          </a:xfrm>
        </p:grpSpPr>
        <p:sp>
          <p:nvSpPr>
            <p:cNvPr id="37" name="Rectangle 36"/>
            <p:cNvSpPr/>
            <p:nvPr/>
          </p:nvSpPr>
          <p:spPr>
            <a:xfrm>
              <a:off x="0" y="2157984"/>
              <a:ext cx="5675598" cy="804672"/>
            </a:xfrm>
            <a:prstGeom prst="rect">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8" name="Rectangle 37"/>
            <p:cNvSpPr/>
            <p:nvPr/>
          </p:nvSpPr>
          <p:spPr>
            <a:xfrm>
              <a:off x="0" y="2157984"/>
              <a:ext cx="1207008" cy="804672"/>
            </a:xfrm>
            <a:prstGeom prst="rect">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sp>
        <p:nvSpPr>
          <p:cNvPr id="39" name="Rectangle 38"/>
          <p:cNvSpPr/>
          <p:nvPr/>
        </p:nvSpPr>
        <p:spPr>
          <a:xfrm>
            <a:off x="362370" y="4856704"/>
            <a:ext cx="949520" cy="852363"/>
          </a:xfrm>
          <a:prstGeom prst="rect">
            <a:avLst/>
          </a:prstGeom>
          <a:noFill/>
        </p:spPr>
        <p:txBody>
          <a:bodyPr wrap="none" lIns="84406" tIns="42203" rIns="84406" bIns="42203">
            <a:spAutoFit/>
          </a:bodyPr>
          <a:lstStyle/>
          <a:p>
            <a:pPr algn="ctr"/>
            <a:r>
              <a:rPr lang="id-ID"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04</a:t>
            </a:r>
            <a:endParaRPr lang="en-US"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40" name="Rectangle 39"/>
          <p:cNvSpPr/>
          <p:nvPr/>
        </p:nvSpPr>
        <p:spPr>
          <a:xfrm>
            <a:off x="1494146" y="5041370"/>
            <a:ext cx="1669269" cy="483031"/>
          </a:xfrm>
          <a:prstGeom prst="rect">
            <a:avLst/>
          </a:prstGeom>
          <a:noFill/>
        </p:spPr>
        <p:txBody>
          <a:bodyPr wrap="none" lIns="84406" tIns="42203" rIns="84406" bIns="42203">
            <a:spAutoFit/>
          </a:bodyPr>
          <a:lstStyle/>
          <a:p>
            <a:pPr algn="ctr"/>
            <a:r>
              <a:rPr lang="id-ID" sz="2585" dirty="0">
                <a:ln w="0"/>
                <a:solidFill>
                  <a:schemeClr val="bg1"/>
                </a:solidFill>
              </a:rPr>
              <a:t>JUDUL BAB</a:t>
            </a:r>
            <a:endParaRPr lang="en-US" sz="2585" dirty="0">
              <a:ln w="0"/>
              <a:solidFill>
                <a:schemeClr val="bg1"/>
              </a:solidFill>
            </a:endParaRPr>
          </a:p>
        </p:txBody>
      </p:sp>
      <p:grpSp>
        <p:nvGrpSpPr>
          <p:cNvPr id="41" name="Group 40"/>
          <p:cNvGrpSpPr/>
          <p:nvPr/>
        </p:nvGrpSpPr>
        <p:grpSpPr>
          <a:xfrm>
            <a:off x="263264" y="5738326"/>
            <a:ext cx="5705856" cy="742774"/>
            <a:chOff x="0" y="2157984"/>
            <a:chExt cx="5675598" cy="804672"/>
          </a:xfrm>
        </p:grpSpPr>
        <p:sp>
          <p:nvSpPr>
            <p:cNvPr id="42" name="Rectangle 41"/>
            <p:cNvSpPr/>
            <p:nvPr/>
          </p:nvSpPr>
          <p:spPr>
            <a:xfrm>
              <a:off x="0" y="2157984"/>
              <a:ext cx="5675598" cy="804672"/>
            </a:xfrm>
            <a:prstGeom prst="rect">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3" name="Rectangle 42"/>
            <p:cNvSpPr/>
            <p:nvPr/>
          </p:nvSpPr>
          <p:spPr>
            <a:xfrm>
              <a:off x="0" y="2157984"/>
              <a:ext cx="1207008" cy="804672"/>
            </a:xfrm>
            <a:prstGeom prst="rect">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sp>
        <p:nvSpPr>
          <p:cNvPr id="44" name="Rectangle 43"/>
          <p:cNvSpPr/>
          <p:nvPr/>
        </p:nvSpPr>
        <p:spPr>
          <a:xfrm>
            <a:off x="374209" y="5683561"/>
            <a:ext cx="936696" cy="852363"/>
          </a:xfrm>
          <a:prstGeom prst="rect">
            <a:avLst/>
          </a:prstGeom>
          <a:noFill/>
        </p:spPr>
        <p:txBody>
          <a:bodyPr wrap="none" lIns="84406" tIns="42203" rIns="84406" bIns="42203">
            <a:spAutoFit/>
          </a:bodyPr>
          <a:lstStyle/>
          <a:p>
            <a:pPr algn="ctr"/>
            <a:r>
              <a:rPr lang="id-ID"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05</a:t>
            </a:r>
            <a:endParaRPr lang="en-US"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45" name="Rectangle 44"/>
          <p:cNvSpPr/>
          <p:nvPr/>
        </p:nvSpPr>
        <p:spPr>
          <a:xfrm>
            <a:off x="1545111" y="5868227"/>
            <a:ext cx="1476908" cy="483031"/>
          </a:xfrm>
          <a:prstGeom prst="rect">
            <a:avLst/>
          </a:prstGeom>
          <a:noFill/>
        </p:spPr>
        <p:txBody>
          <a:bodyPr wrap="none" lIns="84406" tIns="42203" rIns="84406" bIns="42203">
            <a:spAutoFit/>
          </a:bodyPr>
          <a:lstStyle/>
          <a:p>
            <a:pPr algn="ctr"/>
            <a:r>
              <a:rPr lang="id-ID" sz="2585" dirty="0">
                <a:ln w="0"/>
                <a:solidFill>
                  <a:schemeClr val="bg1"/>
                </a:solidFill>
              </a:rPr>
              <a:t>PENUTUP</a:t>
            </a:r>
            <a:endParaRPr lang="en-US" sz="2585" dirty="0">
              <a:ln w="0"/>
              <a:solidFill>
                <a:schemeClr val="bg1"/>
              </a:solidFill>
            </a:endParaRPr>
          </a:p>
        </p:txBody>
      </p:sp>
      <p:grpSp>
        <p:nvGrpSpPr>
          <p:cNvPr id="46" name="Group 45"/>
          <p:cNvGrpSpPr/>
          <p:nvPr/>
        </p:nvGrpSpPr>
        <p:grpSpPr>
          <a:xfrm>
            <a:off x="268691" y="6565183"/>
            <a:ext cx="5705856" cy="742774"/>
            <a:chOff x="0" y="2157984"/>
            <a:chExt cx="5675598" cy="804672"/>
          </a:xfrm>
        </p:grpSpPr>
        <p:sp>
          <p:nvSpPr>
            <p:cNvPr id="47" name="Rectangle 46"/>
            <p:cNvSpPr/>
            <p:nvPr/>
          </p:nvSpPr>
          <p:spPr>
            <a:xfrm>
              <a:off x="0" y="2157984"/>
              <a:ext cx="5675598" cy="804672"/>
            </a:xfrm>
            <a:prstGeom prst="rect">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8" name="Rectangle 47"/>
            <p:cNvSpPr/>
            <p:nvPr/>
          </p:nvSpPr>
          <p:spPr>
            <a:xfrm>
              <a:off x="0" y="2157984"/>
              <a:ext cx="1207008" cy="804672"/>
            </a:xfrm>
            <a:prstGeom prst="rect">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sp>
        <p:nvSpPr>
          <p:cNvPr id="49" name="Rectangle 48"/>
          <p:cNvSpPr/>
          <p:nvPr/>
        </p:nvSpPr>
        <p:spPr>
          <a:xfrm>
            <a:off x="379636" y="6510418"/>
            <a:ext cx="936696" cy="852363"/>
          </a:xfrm>
          <a:prstGeom prst="rect">
            <a:avLst/>
          </a:prstGeom>
          <a:noFill/>
        </p:spPr>
        <p:txBody>
          <a:bodyPr wrap="none" lIns="84406" tIns="42203" rIns="84406" bIns="42203">
            <a:spAutoFit/>
          </a:bodyPr>
          <a:lstStyle/>
          <a:p>
            <a:pPr algn="ctr"/>
            <a:r>
              <a:rPr lang="id-ID"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06</a:t>
            </a:r>
            <a:endParaRPr lang="en-US"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50" name="Rectangle 49"/>
          <p:cNvSpPr/>
          <p:nvPr/>
        </p:nvSpPr>
        <p:spPr>
          <a:xfrm>
            <a:off x="1528806" y="6695085"/>
            <a:ext cx="2667683" cy="483031"/>
          </a:xfrm>
          <a:prstGeom prst="rect">
            <a:avLst/>
          </a:prstGeom>
          <a:noFill/>
        </p:spPr>
        <p:txBody>
          <a:bodyPr wrap="none" lIns="84406" tIns="42203" rIns="84406" bIns="42203">
            <a:spAutoFit/>
          </a:bodyPr>
          <a:lstStyle/>
          <a:p>
            <a:pPr algn="ctr"/>
            <a:r>
              <a:rPr lang="id-ID" sz="2585" dirty="0">
                <a:ln w="0"/>
                <a:solidFill>
                  <a:schemeClr val="bg1"/>
                </a:solidFill>
              </a:rPr>
              <a:t>TENTANG PENULIS</a:t>
            </a:r>
            <a:endParaRPr lang="en-US" sz="2585" dirty="0">
              <a:ln w="0"/>
              <a:solidFill>
                <a:schemeClr val="bg1"/>
              </a:solidFill>
            </a:endParaRPr>
          </a:p>
        </p:txBody>
      </p:sp>
      <p:sp>
        <p:nvSpPr>
          <p:cNvPr id="53" name="Rectangle 52"/>
          <p:cNvSpPr/>
          <p:nvPr/>
        </p:nvSpPr>
        <p:spPr>
          <a:xfrm>
            <a:off x="263769" y="1376759"/>
            <a:ext cx="125601" cy="653433"/>
          </a:xfrm>
          <a:prstGeom prst="rect">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4" name="Rectangle 53"/>
          <p:cNvSpPr/>
          <p:nvPr/>
        </p:nvSpPr>
        <p:spPr>
          <a:xfrm>
            <a:off x="3886262" y="146403"/>
            <a:ext cx="2235129" cy="426093"/>
          </a:xfrm>
          <a:prstGeom prst="rect">
            <a:avLst/>
          </a:prstGeom>
          <a:noFill/>
        </p:spPr>
        <p:txBody>
          <a:bodyPr wrap="none" lIns="84406" tIns="42203" rIns="84406" bIns="42203">
            <a:spAutoFit/>
          </a:bodyPr>
          <a:lstStyle/>
          <a:p>
            <a:pPr algn="ctr"/>
            <a:r>
              <a:rPr lang="en-US" sz="2215" b="1" dirty="0">
                <a:ln w="0"/>
                <a:solidFill>
                  <a:srgbClr val="EB1A64"/>
                </a:solidFill>
                <a:latin typeface="Tahoma" panose="020B0604030504040204" pitchFamily="34" charset="0"/>
                <a:ea typeface="Tahoma" panose="020B0604030504040204" pitchFamily="34" charset="0"/>
                <a:cs typeface="Tahoma" panose="020B0604030504040204" pitchFamily="34" charset="0"/>
              </a:rPr>
              <a:t>LOREM IPSUM</a:t>
            </a:r>
            <a:endParaRPr lang="en-US" sz="2215" dirty="0">
              <a:ln w="0"/>
              <a:solidFill>
                <a:srgbClr val="EB1A64"/>
              </a:solidFill>
              <a:latin typeface="Segoe UI" panose="020B0502040204020203" pitchFamily="34" charset="0"/>
              <a:ea typeface="Tahoma" panose="020B0604030504040204" pitchFamily="34" charset="0"/>
              <a:cs typeface="Segoe UI" panose="020B0502040204020203" pitchFamily="34" charset="0"/>
            </a:endParaRPr>
          </a:p>
        </p:txBody>
      </p:sp>
      <p:sp>
        <p:nvSpPr>
          <p:cNvPr id="55" name="TextBox 54"/>
          <p:cNvSpPr txBox="1"/>
          <p:nvPr/>
        </p:nvSpPr>
        <p:spPr>
          <a:xfrm>
            <a:off x="3511169" y="458090"/>
            <a:ext cx="2817872" cy="404726"/>
          </a:xfrm>
          <a:prstGeom prst="rect">
            <a:avLst/>
          </a:prstGeom>
          <a:noFill/>
        </p:spPr>
        <p:txBody>
          <a:bodyPr wrap="square" rtlCol="0">
            <a:spAutoFit/>
          </a:bodyPr>
          <a:lstStyle/>
          <a:p>
            <a:r>
              <a:rPr lang="id-ID" sz="1015" dirty="0"/>
              <a:t>Neque porro quisquam est qui dolorem ipsum quia dolor sit amet, consectetur, adipisci velit...</a:t>
            </a:r>
          </a:p>
        </p:txBody>
      </p:sp>
      <p:sp>
        <p:nvSpPr>
          <p:cNvPr id="51" name="TextBox 50"/>
          <p:cNvSpPr txBox="1"/>
          <p:nvPr/>
        </p:nvSpPr>
        <p:spPr>
          <a:xfrm>
            <a:off x="4105192" y="8725202"/>
            <a:ext cx="2290349" cy="234360"/>
          </a:xfrm>
          <a:prstGeom prst="rect">
            <a:avLst/>
          </a:prstGeom>
          <a:noFill/>
        </p:spPr>
        <p:txBody>
          <a:bodyPr wrap="square" rtlCol="0">
            <a:spAutoFit/>
          </a:bodyPr>
          <a:lstStyle/>
          <a:p>
            <a:r>
              <a:rPr lang="id-ID" sz="923" dirty="0">
                <a:solidFill>
                  <a:schemeClr val="tx1">
                    <a:lumMod val="50000"/>
                    <a:lumOff val="50000"/>
                  </a:schemeClr>
                </a:solidFill>
              </a:rPr>
              <a:t>Neque porro quisquam est qui dolorem ...</a:t>
            </a:r>
          </a:p>
        </p:txBody>
      </p:sp>
      <p:cxnSp>
        <p:nvCxnSpPr>
          <p:cNvPr id="52" name="Straight Connector 51"/>
          <p:cNvCxnSpPr/>
          <p:nvPr/>
        </p:nvCxnSpPr>
        <p:spPr>
          <a:xfrm>
            <a:off x="692150" y="8567225"/>
            <a:ext cx="5508625" cy="0"/>
          </a:xfrm>
          <a:prstGeom prst="line">
            <a:avLst/>
          </a:prstGeom>
          <a:ln>
            <a:solidFill>
              <a:srgbClr val="722AD9"/>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591330" y="8518964"/>
            <a:ext cx="3129372" cy="348109"/>
          </a:xfrm>
          <a:prstGeom prst="rect">
            <a:avLst/>
          </a:prstGeom>
        </p:spPr>
        <p:txBody>
          <a:bodyPr wrap="square">
            <a:spAutoFit/>
          </a:bodyPr>
          <a:lstStyle/>
          <a:p>
            <a:endParaRPr lang="id-ID" sz="1662" dirty="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57" name="Rectangle 56"/>
          <p:cNvSpPr/>
          <p:nvPr/>
        </p:nvSpPr>
        <p:spPr>
          <a:xfrm>
            <a:off x="607742" y="8633850"/>
            <a:ext cx="573944" cy="348109"/>
          </a:xfrm>
          <a:prstGeom prst="rect">
            <a:avLst/>
          </a:prstGeom>
        </p:spPr>
        <p:txBody>
          <a:bodyPr wrap="square">
            <a:spAutoFit/>
          </a:bodyPr>
          <a:lstStyle/>
          <a:p>
            <a:r>
              <a:rPr lang="en-US"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rPr>
              <a:t>03</a:t>
            </a:r>
            <a:endParaRPr lang="id-ID"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451549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iamond 10"/>
          <p:cNvSpPr/>
          <p:nvPr/>
        </p:nvSpPr>
        <p:spPr>
          <a:xfrm>
            <a:off x="497997" y="5762127"/>
            <a:ext cx="1384261" cy="1384261"/>
          </a:xfrm>
          <a:prstGeom prst="diamond">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0" name="Freeform 19"/>
          <p:cNvSpPr/>
          <p:nvPr/>
        </p:nvSpPr>
        <p:spPr>
          <a:xfrm>
            <a:off x="0" y="1"/>
            <a:ext cx="5452638" cy="6781936"/>
          </a:xfrm>
          <a:custGeom>
            <a:avLst/>
            <a:gdLst>
              <a:gd name="connsiteX0" fmla="*/ 717697 w 5907024"/>
              <a:gd name="connsiteY0" fmla="*/ 0 h 7347097"/>
              <a:gd name="connsiteX1" fmla="*/ 2738735 w 5907024"/>
              <a:gd name="connsiteY1" fmla="*/ 0 h 7347097"/>
              <a:gd name="connsiteX2" fmla="*/ 5907024 w 5907024"/>
              <a:gd name="connsiteY2" fmla="*/ 3168289 h 7347097"/>
              <a:gd name="connsiteX3" fmla="*/ 1728216 w 5907024"/>
              <a:gd name="connsiteY3" fmla="*/ 7347097 h 7347097"/>
              <a:gd name="connsiteX4" fmla="*/ 0 w 5907024"/>
              <a:gd name="connsiteY4" fmla="*/ 5618881 h 7347097"/>
              <a:gd name="connsiteX5" fmla="*/ 0 w 5907024"/>
              <a:gd name="connsiteY5" fmla="*/ 717697 h 734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7024" h="7347097">
                <a:moveTo>
                  <a:pt x="717697" y="0"/>
                </a:moveTo>
                <a:lnTo>
                  <a:pt x="2738735" y="0"/>
                </a:lnTo>
                <a:lnTo>
                  <a:pt x="5907024" y="3168289"/>
                </a:lnTo>
                <a:lnTo>
                  <a:pt x="1728216" y="7347097"/>
                </a:lnTo>
                <a:lnTo>
                  <a:pt x="0" y="5618881"/>
                </a:lnTo>
                <a:lnTo>
                  <a:pt x="0" y="717697"/>
                </a:lnTo>
                <a:close/>
              </a:path>
            </a:pathLst>
          </a:custGeom>
          <a:solidFill>
            <a:srgbClr val="722AD9">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662"/>
          </a:p>
        </p:txBody>
      </p:sp>
      <p:sp>
        <p:nvSpPr>
          <p:cNvPr id="9" name="Diamond 8"/>
          <p:cNvSpPr/>
          <p:nvPr/>
        </p:nvSpPr>
        <p:spPr>
          <a:xfrm>
            <a:off x="1187134" y="5086878"/>
            <a:ext cx="2734759" cy="2734759"/>
          </a:xfrm>
          <a:prstGeom prst="diamond">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Diamond 6"/>
          <p:cNvSpPr/>
          <p:nvPr/>
        </p:nvSpPr>
        <p:spPr>
          <a:xfrm>
            <a:off x="1187134" y="1423651"/>
            <a:ext cx="2734759" cy="2734759"/>
          </a:xfrm>
          <a:prstGeom prst="diamond">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0" name="Diamond 9"/>
          <p:cNvSpPr/>
          <p:nvPr/>
        </p:nvSpPr>
        <p:spPr>
          <a:xfrm>
            <a:off x="3591482" y="2588455"/>
            <a:ext cx="1384261" cy="1384261"/>
          </a:xfrm>
          <a:prstGeom prst="diamond">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2" name="Diamond 11"/>
          <p:cNvSpPr/>
          <p:nvPr/>
        </p:nvSpPr>
        <p:spPr>
          <a:xfrm>
            <a:off x="822960" y="2858555"/>
            <a:ext cx="666809" cy="666809"/>
          </a:xfrm>
          <a:prstGeom prst="diamond">
            <a:avLst/>
          </a:prstGeom>
          <a:solidFill>
            <a:srgbClr val="FB7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8" name="Rectangle 7"/>
          <p:cNvSpPr/>
          <p:nvPr/>
        </p:nvSpPr>
        <p:spPr>
          <a:xfrm>
            <a:off x="4309493" y="6307954"/>
            <a:ext cx="2021929" cy="852363"/>
          </a:xfrm>
          <a:prstGeom prst="rect">
            <a:avLst/>
          </a:prstGeom>
          <a:noFill/>
        </p:spPr>
        <p:txBody>
          <a:bodyPr wrap="none" lIns="84406" tIns="42203" rIns="84406" bIns="42203">
            <a:spAutoFit/>
          </a:bodyPr>
          <a:lstStyle/>
          <a:p>
            <a:pPr algn="ctr"/>
            <a:r>
              <a:rPr lang="id-ID" sz="4985" dirty="0">
                <a:ln w="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1</a:t>
            </a:r>
            <a:endParaRPr lang="en-US" sz="4985" dirty="0">
              <a:ln w="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3" name="Rectangle 12"/>
          <p:cNvSpPr/>
          <p:nvPr/>
        </p:nvSpPr>
        <p:spPr>
          <a:xfrm>
            <a:off x="3166191" y="7114890"/>
            <a:ext cx="3165231" cy="490006"/>
          </a:xfrm>
          <a:prstGeom prst="rect">
            <a:avLst/>
          </a:prstGeom>
        </p:spPr>
        <p:txBody>
          <a:bodyPr>
            <a:spAutoFit/>
          </a:bodyPr>
          <a:lstStyle/>
          <a:p>
            <a:pPr algn="r"/>
            <a:r>
              <a:rPr lang="id-ID" sz="1292" dirty="0">
                <a:solidFill>
                  <a:srgbClr val="000000"/>
                </a:solidFill>
                <a:ea typeface="Tahoma" panose="020B0604030504040204" pitchFamily="34" charset="0"/>
                <a:cs typeface="Tahoma" panose="020B0604030504040204" pitchFamily="34" charset="0"/>
              </a:rPr>
              <a:t>LOREM IPSUM DOLOR SIT AMET CONSECTETUR ADIPISCING ELIT</a:t>
            </a:r>
            <a:endParaRPr lang="id-ID" sz="1292" dirty="0">
              <a:ea typeface="Tahoma" panose="020B0604030504040204" pitchFamily="34" charset="0"/>
              <a:cs typeface="Tahoma" panose="020B0604030504040204" pitchFamily="34" charset="0"/>
            </a:endParaRPr>
          </a:p>
        </p:txBody>
      </p:sp>
      <p:sp>
        <p:nvSpPr>
          <p:cNvPr id="16" name="Rectangle 15"/>
          <p:cNvSpPr/>
          <p:nvPr/>
        </p:nvSpPr>
        <p:spPr>
          <a:xfrm>
            <a:off x="4064122" y="447495"/>
            <a:ext cx="2235129" cy="426093"/>
          </a:xfrm>
          <a:prstGeom prst="rect">
            <a:avLst/>
          </a:prstGeom>
          <a:noFill/>
        </p:spPr>
        <p:txBody>
          <a:bodyPr wrap="none" lIns="84406" tIns="42203" rIns="84406" bIns="42203">
            <a:spAutoFit/>
          </a:bodyPr>
          <a:lstStyle/>
          <a:p>
            <a:pPr algn="r"/>
            <a:r>
              <a:rPr lang="en-US" sz="2215" b="1" dirty="0">
                <a:ln w="0"/>
                <a:solidFill>
                  <a:srgbClr val="EB1A64"/>
                </a:solidFill>
                <a:latin typeface="Tahoma" panose="020B0604030504040204" pitchFamily="34" charset="0"/>
                <a:ea typeface="Tahoma" panose="020B0604030504040204" pitchFamily="34" charset="0"/>
                <a:cs typeface="Tahoma" panose="020B0604030504040204" pitchFamily="34" charset="0"/>
              </a:rPr>
              <a:t>LOREM IPSUM</a:t>
            </a:r>
            <a:endParaRPr lang="en-US" sz="2215" dirty="0">
              <a:ln w="0"/>
              <a:solidFill>
                <a:srgbClr val="EB1A64"/>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3481379" y="759182"/>
            <a:ext cx="2817872" cy="404726"/>
          </a:xfrm>
          <a:prstGeom prst="rect">
            <a:avLst/>
          </a:prstGeom>
          <a:noFill/>
        </p:spPr>
        <p:txBody>
          <a:bodyPr wrap="square" rtlCol="0">
            <a:spAutoFit/>
          </a:bodyPr>
          <a:lstStyle/>
          <a:p>
            <a:pPr algn="r"/>
            <a:r>
              <a:rPr lang="id-ID" sz="1015" dirty="0"/>
              <a:t>Neque porro quisquam est qui dolorem ipsum quia dolor sit amet, consectetur, adipisci velit...</a:t>
            </a:r>
          </a:p>
        </p:txBody>
      </p:sp>
      <p:sp>
        <p:nvSpPr>
          <p:cNvPr id="18" name="Rectangle 17"/>
          <p:cNvSpPr/>
          <p:nvPr/>
        </p:nvSpPr>
        <p:spPr>
          <a:xfrm>
            <a:off x="2285828" y="8316913"/>
            <a:ext cx="2416140" cy="369282"/>
          </a:xfrm>
          <a:prstGeom prst="rect">
            <a:avLst/>
          </a:prstGeom>
          <a:noFill/>
        </p:spPr>
        <p:txBody>
          <a:bodyPr wrap="none" lIns="84406" tIns="42203" rIns="84406" bIns="42203">
            <a:spAutoFit/>
          </a:bodyPr>
          <a:lstStyle/>
          <a:p>
            <a:pPr algn="ctr"/>
            <a:r>
              <a:rPr lang="id-ID" sz="1846" dirty="0">
                <a:ln w="0"/>
              </a:rPr>
              <a:t>www.websiteanda.com</a:t>
            </a:r>
            <a:endParaRPr lang="en-US" sz="1846" dirty="0">
              <a:ln w="0"/>
            </a:endParaRPr>
          </a:p>
        </p:txBody>
      </p:sp>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3684336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p:cNvSpPr/>
          <p:nvPr/>
        </p:nvSpPr>
        <p:spPr>
          <a:xfrm>
            <a:off x="692150"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gradFill>
            <a:gsLst>
              <a:gs pos="0">
                <a:srgbClr val="722AD9"/>
              </a:gs>
              <a:gs pos="100000">
                <a:srgbClr val="EB1A64"/>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990963" y="343950"/>
            <a:ext cx="673099"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6" name="Rectangle 5"/>
          <p:cNvSpPr/>
          <p:nvPr/>
        </p:nvSpPr>
        <p:spPr>
          <a:xfrm>
            <a:off x="607742" y="1009160"/>
            <a:ext cx="3129372" cy="348109"/>
          </a:xfrm>
          <a:prstGeom prst="rect">
            <a:avLst/>
          </a:prstGeom>
        </p:spPr>
        <p:txBody>
          <a:bodyPr wrap="square">
            <a:spAutoFit/>
          </a:bodyPr>
          <a:lstStyle/>
          <a:p>
            <a:r>
              <a:rPr lang="en-US" sz="1662" dirty="0">
                <a:latin typeface="Segoe UI Black" panose="020B0A02040204020203" pitchFamily="34" charset="0"/>
                <a:ea typeface="Segoe UI Black" panose="020B0A02040204020203" pitchFamily="34" charset="0"/>
                <a:cs typeface="Segoe UI Black" panose="020B0A02040204020203" pitchFamily="34" charset="0"/>
              </a:rPr>
              <a:t>Lorem Ipsum Dolor Sis </a:t>
            </a:r>
            <a:r>
              <a:rPr lang="en-US" sz="1662" dirty="0" err="1">
                <a:latin typeface="Segoe UI Black" panose="020B0A02040204020203" pitchFamily="34" charset="0"/>
                <a:ea typeface="Segoe UI Black" panose="020B0A02040204020203" pitchFamily="34" charset="0"/>
                <a:cs typeface="Segoe UI Black" panose="020B0A02040204020203" pitchFamily="34" charset="0"/>
              </a:rPr>
              <a:t>Emet</a:t>
            </a:r>
            <a:endParaRPr lang="id-ID" sz="1662"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7" name="Rectangle 6"/>
          <p:cNvSpPr/>
          <p:nvPr/>
        </p:nvSpPr>
        <p:spPr>
          <a:xfrm>
            <a:off x="611932" y="1321167"/>
            <a:ext cx="3270752" cy="2031325"/>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1" name="TextBox 10"/>
          <p:cNvSpPr txBox="1"/>
          <p:nvPr/>
        </p:nvSpPr>
        <p:spPr>
          <a:xfrm>
            <a:off x="4105192" y="8725202"/>
            <a:ext cx="2290349" cy="234360"/>
          </a:xfrm>
          <a:prstGeom prst="rect">
            <a:avLst/>
          </a:prstGeom>
          <a:noFill/>
        </p:spPr>
        <p:txBody>
          <a:bodyPr wrap="square" rtlCol="0">
            <a:spAutoFit/>
          </a:bodyPr>
          <a:lstStyle/>
          <a:p>
            <a:r>
              <a:rPr lang="id-ID" sz="923" dirty="0">
                <a:solidFill>
                  <a:schemeClr val="tx1">
                    <a:lumMod val="50000"/>
                    <a:lumOff val="50000"/>
                  </a:schemeClr>
                </a:solidFill>
              </a:rPr>
              <a:t>Neque porro quisquam est qui dolorem ...</a:t>
            </a:r>
          </a:p>
        </p:txBody>
      </p:sp>
      <p:sp>
        <p:nvSpPr>
          <p:cNvPr id="14" name="Rectangle 13"/>
          <p:cNvSpPr/>
          <p:nvPr/>
        </p:nvSpPr>
        <p:spPr>
          <a:xfrm>
            <a:off x="2088587" y="382511"/>
            <a:ext cx="1595531" cy="341006"/>
          </a:xfrm>
          <a:prstGeom prst="rect">
            <a:avLst/>
          </a:prstGeom>
          <a:noFill/>
        </p:spPr>
        <p:txBody>
          <a:bodyPr wrap="none" lIns="84406" tIns="42203" rIns="84406" bIns="42203">
            <a:spAutoFit/>
          </a:bodyPr>
          <a:lstStyle/>
          <a:p>
            <a:pPr algn="ctr"/>
            <a:r>
              <a:rPr lang="en-US" sz="1662" b="1" dirty="0">
                <a:ln w="0"/>
                <a:latin typeface="Tahoma" panose="020B0604030504040204" pitchFamily="34" charset="0"/>
                <a:ea typeface="Tahoma" panose="020B0604030504040204" pitchFamily="34" charset="0"/>
                <a:cs typeface="Tahoma" panose="020B0604030504040204" pitchFamily="34" charset="0"/>
              </a:rPr>
              <a:t>Lorem Ipsum</a:t>
            </a:r>
            <a:endParaRPr lang="en-US" sz="1662" dirty="0">
              <a:ln w="0"/>
              <a:latin typeface="Segoe UI" panose="020B0502040204020203" pitchFamily="34" charset="0"/>
              <a:ea typeface="Tahoma" panose="020B0604030504040204" pitchFamily="34" charset="0"/>
              <a:cs typeface="Segoe UI" panose="020B0502040204020203" pitchFamily="34" charset="0"/>
            </a:endParaRPr>
          </a:p>
        </p:txBody>
      </p:sp>
      <p:sp>
        <p:nvSpPr>
          <p:cNvPr id="17" name="Rectangle 16"/>
          <p:cNvSpPr/>
          <p:nvPr/>
        </p:nvSpPr>
        <p:spPr>
          <a:xfrm>
            <a:off x="3285012" y="3454348"/>
            <a:ext cx="3017314" cy="5078313"/>
          </a:xfrm>
          <a:prstGeom prst="rect">
            <a:avLst/>
          </a:prstGeom>
        </p:spPr>
        <p:txBody>
          <a:bodyPr wrap="square">
            <a:spAutoFit/>
          </a:bodyPr>
          <a:lstStyle/>
          <a:p>
            <a:pPr>
              <a:lnSpc>
                <a:spcPct val="150000"/>
              </a:lnSpc>
            </a:pPr>
            <a:r>
              <a:rPr lang="id-ID" sz="1200" dirty="0">
                <a:solidFill>
                  <a:srgbClr val="000000"/>
                </a:solidFill>
                <a:latin typeface="Open Sans"/>
              </a:rPr>
              <a:t>Donec fermentum ligula et interdum varius. Nam malesuada massa id pulvinar volutpat. Cras sollicitudin convallis orci ullamcorper mollis. Nam sed sapien sapien. Nunc justo libero, tristique sed enim eu, tristique fringilla felis. Ut euismod nibh in pharetra molestie. </a:t>
            </a:r>
          </a:p>
          <a:p>
            <a:pPr>
              <a:lnSpc>
                <a:spcPct val="150000"/>
              </a:lnSpc>
            </a:pPr>
            <a:r>
              <a:rPr lang="id-ID" sz="1200"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 Nam nisl odio, condimentum ut tincidunt quis, vulputate quis augue. . Nam nisl odio, condimentum ut tincidunt quis</a:t>
            </a:r>
            <a:r>
              <a:rPr lang="en-US" sz="1200" dirty="0">
                <a:solidFill>
                  <a:srgbClr val="000000"/>
                </a:solidFill>
                <a:latin typeface="Open Sans"/>
              </a:rPr>
              <a:t>.</a:t>
            </a:r>
            <a:endParaRPr lang="id-ID" sz="1200" dirty="0">
              <a:solidFill>
                <a:srgbClr val="000000"/>
              </a:solidFill>
              <a:latin typeface="Open Sans"/>
            </a:endParaRPr>
          </a:p>
          <a:p>
            <a:pPr>
              <a:lnSpc>
                <a:spcPct val="150000"/>
              </a:lnSpc>
            </a:pPr>
            <a:endParaRPr lang="id-ID" sz="1200" dirty="0">
              <a:solidFill>
                <a:srgbClr val="000000"/>
              </a:solidFill>
              <a:latin typeface="Open Sans"/>
            </a:endParaRPr>
          </a:p>
        </p:txBody>
      </p:sp>
      <p:cxnSp>
        <p:nvCxnSpPr>
          <p:cNvPr id="10" name="Straight Connector 9"/>
          <p:cNvCxnSpPr/>
          <p:nvPr/>
        </p:nvCxnSpPr>
        <p:spPr>
          <a:xfrm>
            <a:off x="692150" y="8567225"/>
            <a:ext cx="5508625" cy="0"/>
          </a:xfrm>
          <a:prstGeom prst="line">
            <a:avLst/>
          </a:prstGeom>
          <a:ln>
            <a:solidFill>
              <a:srgbClr val="722AD9"/>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1330" y="8518964"/>
            <a:ext cx="3129372" cy="348109"/>
          </a:xfrm>
          <a:prstGeom prst="rect">
            <a:avLst/>
          </a:prstGeom>
        </p:spPr>
        <p:txBody>
          <a:bodyPr wrap="square">
            <a:spAutoFit/>
          </a:bodyPr>
          <a:lstStyle/>
          <a:p>
            <a:endParaRPr lang="id-ID" sz="1662" dirty="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9" name="Rectangle 18"/>
          <p:cNvSpPr/>
          <p:nvPr/>
        </p:nvSpPr>
        <p:spPr>
          <a:xfrm>
            <a:off x="607742" y="8633850"/>
            <a:ext cx="573944" cy="348109"/>
          </a:xfrm>
          <a:prstGeom prst="rect">
            <a:avLst/>
          </a:prstGeom>
        </p:spPr>
        <p:txBody>
          <a:bodyPr wrap="square">
            <a:spAutoFit/>
          </a:bodyPr>
          <a:lstStyle/>
          <a:p>
            <a:r>
              <a:rPr lang="en-US"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rPr>
              <a:t>05</a:t>
            </a:r>
            <a:endParaRPr lang="id-ID"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23" name="Picture Placeholder 2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577" r="15577"/>
          <a:stretch>
            <a:fillRect/>
          </a:stretch>
        </p:blipFill>
        <p:spPr/>
      </p:pic>
      <p:pic>
        <p:nvPicPr>
          <p:cNvPr id="24" name="Picture Placeholder 23"/>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4787" r="14787"/>
          <a:stretch>
            <a:fillRect/>
          </a:stretch>
        </p:blipFill>
        <p:spPr/>
      </p:pic>
      <p:pic>
        <p:nvPicPr>
          <p:cNvPr id="25" name="Picture Placeholder 24"/>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8446" r="18446"/>
          <a:stretch>
            <a:fillRect/>
          </a:stretch>
        </p:blipFill>
        <p:spPr/>
      </p:pic>
    </p:spTree>
    <p:extLst>
      <p:ext uri="{BB962C8B-B14F-4D97-AF65-F5344CB8AC3E}">
        <p14:creationId xmlns:p14="http://schemas.microsoft.com/office/powerpoint/2010/main" val="1827043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0589" r="20589"/>
          <a:stretch>
            <a:fillRect/>
          </a:stretch>
        </p:blipFill>
        <p:spPr/>
      </p:pic>
      <p:sp>
        <p:nvSpPr>
          <p:cNvPr id="12" name="Oval 11"/>
          <p:cNvSpPr/>
          <p:nvPr/>
        </p:nvSpPr>
        <p:spPr>
          <a:xfrm>
            <a:off x="1318846" y="5081250"/>
            <a:ext cx="1120492" cy="1120492"/>
          </a:xfrm>
          <a:prstGeom prst="ellipse">
            <a:avLst/>
          </a:prstGeom>
          <a:solidFill>
            <a:srgbClr val="FB741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Oval 15"/>
          <p:cNvSpPr/>
          <p:nvPr/>
        </p:nvSpPr>
        <p:spPr>
          <a:xfrm>
            <a:off x="2907792" y="3496172"/>
            <a:ext cx="1120492" cy="1120492"/>
          </a:xfrm>
          <a:prstGeom prst="ellipse">
            <a:avLst/>
          </a:prstGeom>
          <a:solidFill>
            <a:srgbClr val="EB1A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7" name="Oval 16"/>
          <p:cNvSpPr/>
          <p:nvPr/>
        </p:nvSpPr>
        <p:spPr>
          <a:xfrm>
            <a:off x="4496738" y="1911094"/>
            <a:ext cx="1120492" cy="1120492"/>
          </a:xfrm>
          <a:prstGeom prst="ellipse">
            <a:avLst/>
          </a:prstGeom>
          <a:solidFill>
            <a:srgbClr val="722AD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8" name="Rectangle 17"/>
          <p:cNvSpPr/>
          <p:nvPr/>
        </p:nvSpPr>
        <p:spPr>
          <a:xfrm>
            <a:off x="631601" y="943176"/>
            <a:ext cx="3701877" cy="1619305"/>
          </a:xfrm>
          <a:prstGeom prst="rect">
            <a:avLst/>
          </a:prstGeom>
          <a:noFill/>
        </p:spPr>
        <p:txBody>
          <a:bodyPr wrap="none" lIns="84406" tIns="42203" rIns="84406" bIns="42203">
            <a:spAutoFit/>
          </a:bodyPr>
          <a:lstStyle/>
          <a:p>
            <a:r>
              <a:rPr lang="en-US" sz="3323"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LOREM IPSUM</a:t>
            </a:r>
          </a:p>
          <a:p>
            <a:r>
              <a:rPr lang="en-US" sz="3323"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DOLOR SIS EMET</a:t>
            </a:r>
          </a:p>
          <a:p>
            <a:r>
              <a:rPr lang="en-US" sz="3323"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MOMENTUM</a:t>
            </a:r>
          </a:p>
        </p:txBody>
      </p:sp>
      <p:pic>
        <p:nvPicPr>
          <p:cNvPr id="19" name="Picture 1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477413" y="5239817"/>
            <a:ext cx="803358" cy="803358"/>
          </a:xfrm>
          <a:prstGeom prst="rect">
            <a:avLst/>
          </a:prstGeom>
        </p:spPr>
      </p:pic>
      <p:pic>
        <p:nvPicPr>
          <p:cNvPr id="21" name="Picture 20"/>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108562" y="3612536"/>
            <a:ext cx="854002" cy="854002"/>
          </a:xfrm>
          <a:prstGeom prst="rect">
            <a:avLst/>
          </a:prstGeom>
        </p:spPr>
      </p:pic>
      <p:pic>
        <p:nvPicPr>
          <p:cNvPr id="22" name="Picture 21"/>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flipH="1">
            <a:off x="4793212" y="2140750"/>
            <a:ext cx="585569" cy="585569"/>
          </a:xfrm>
          <a:prstGeom prst="rect">
            <a:avLst/>
          </a:prstGeom>
        </p:spPr>
      </p:pic>
      <p:sp>
        <p:nvSpPr>
          <p:cNvPr id="23" name="Rectangle 22"/>
          <p:cNvSpPr/>
          <p:nvPr/>
        </p:nvSpPr>
        <p:spPr>
          <a:xfrm>
            <a:off x="1422884" y="6548699"/>
            <a:ext cx="1167528" cy="393007"/>
          </a:xfrm>
          <a:prstGeom prst="rect">
            <a:avLst/>
          </a:prstGeom>
          <a:noFill/>
        </p:spPr>
        <p:txBody>
          <a:bodyPr wrap="none" lIns="84406" tIns="42203" rIns="84406" bIns="42203">
            <a:spAutoFit/>
          </a:bodyPr>
          <a:lstStyle/>
          <a:p>
            <a:pPr algn="ctr"/>
            <a:r>
              <a:rPr lang="id-ID" sz="2000" dirty="0">
                <a:ln w="0"/>
                <a:solidFill>
                  <a:srgbClr val="FB741B"/>
                </a:solidFill>
                <a:latin typeface="Segoe UI Black" panose="020B0A02040204020203" pitchFamily="34" charset="0"/>
                <a:ea typeface="Segoe UI Black" panose="020B0A02040204020203" pitchFamily="34" charset="0"/>
                <a:cs typeface="Segoe UI Black" panose="020B0A02040204020203" pitchFamily="34" charset="0"/>
              </a:rPr>
              <a:t>MOBILE</a:t>
            </a:r>
            <a:endParaRPr lang="en-US" sz="2000" dirty="0">
              <a:ln w="0"/>
              <a:solidFill>
                <a:srgbClr val="FB741B"/>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6" name="Rectangle 25"/>
          <p:cNvSpPr/>
          <p:nvPr/>
        </p:nvSpPr>
        <p:spPr>
          <a:xfrm>
            <a:off x="2941229" y="4782026"/>
            <a:ext cx="1460877" cy="393007"/>
          </a:xfrm>
          <a:prstGeom prst="rect">
            <a:avLst/>
          </a:prstGeom>
          <a:noFill/>
        </p:spPr>
        <p:txBody>
          <a:bodyPr wrap="none" lIns="84406" tIns="42203" rIns="84406" bIns="42203">
            <a:spAutoFit/>
          </a:bodyPr>
          <a:lstStyle/>
          <a:p>
            <a:pPr algn="ctr"/>
            <a:r>
              <a:rPr lang="id-ID" sz="2000" dirty="0">
                <a:ln w="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FLEKSIBEL</a:t>
            </a:r>
            <a:endParaRPr lang="en-US" sz="2000" dirty="0">
              <a:ln w="0"/>
              <a:solidFill>
                <a:srgbClr val="EB1A64"/>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7" name="Rectangle 26"/>
          <p:cNvSpPr/>
          <p:nvPr/>
        </p:nvSpPr>
        <p:spPr>
          <a:xfrm>
            <a:off x="1367778" y="6880769"/>
            <a:ext cx="1825986" cy="1200329"/>
          </a:xfrm>
          <a:prstGeom prst="rect">
            <a:avLst/>
          </a:prstGeom>
        </p:spPr>
        <p:txBody>
          <a:bodyPr wrap="square">
            <a:spAutoFit/>
          </a:bodyPr>
          <a:lstStyle/>
          <a:p>
            <a:r>
              <a:rPr lang="id-ID" sz="1200" dirty="0">
                <a:solidFill>
                  <a:schemeClr val="bg2">
                    <a:lumMod val="50000"/>
                  </a:schemeClr>
                </a:solidFill>
                <a:latin typeface="Open Sans"/>
              </a:rPr>
              <a:t>Lorem ipsum dolor sit amet, consectetur adipiscing elit. Cras non tristique magna. Sed sodales lobortis est sit amet placerat.</a:t>
            </a:r>
          </a:p>
        </p:txBody>
      </p:sp>
      <p:sp>
        <p:nvSpPr>
          <p:cNvPr id="29" name="Rectangle 28"/>
          <p:cNvSpPr/>
          <p:nvPr/>
        </p:nvSpPr>
        <p:spPr>
          <a:xfrm>
            <a:off x="4549214" y="3238482"/>
            <a:ext cx="1614766" cy="393007"/>
          </a:xfrm>
          <a:prstGeom prst="rect">
            <a:avLst/>
          </a:prstGeom>
          <a:noFill/>
        </p:spPr>
        <p:txBody>
          <a:bodyPr wrap="none" lIns="84406" tIns="42203" rIns="84406" bIns="42203">
            <a:spAutoFit/>
          </a:bodyPr>
          <a:lstStyle/>
          <a:p>
            <a:pPr algn="ctr"/>
            <a:r>
              <a:rPr lang="id-ID" sz="2000" dirty="0">
                <a:ln w="0"/>
                <a:solidFill>
                  <a:srgbClr val="722AD9"/>
                </a:solidFill>
                <a:latin typeface="Segoe UI Black" panose="020B0A02040204020203" pitchFamily="34" charset="0"/>
                <a:ea typeface="Segoe UI Black" panose="020B0A02040204020203" pitchFamily="34" charset="0"/>
                <a:cs typeface="Segoe UI Black" panose="020B0A02040204020203" pitchFamily="34" charset="0"/>
              </a:rPr>
              <a:t>AVAILABLE</a:t>
            </a:r>
            <a:endParaRPr lang="en-US" sz="2000" dirty="0">
              <a:ln w="0"/>
              <a:solidFill>
                <a:srgbClr val="722AD9"/>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0" name="Rectangle 29"/>
          <p:cNvSpPr/>
          <p:nvPr/>
        </p:nvSpPr>
        <p:spPr>
          <a:xfrm>
            <a:off x="2871744" y="5112398"/>
            <a:ext cx="1825986" cy="1200329"/>
          </a:xfrm>
          <a:prstGeom prst="rect">
            <a:avLst/>
          </a:prstGeom>
        </p:spPr>
        <p:txBody>
          <a:bodyPr wrap="square">
            <a:spAutoFit/>
          </a:bodyPr>
          <a:lstStyle/>
          <a:p>
            <a:r>
              <a:rPr lang="id-ID" sz="1200" dirty="0">
                <a:solidFill>
                  <a:schemeClr val="bg2">
                    <a:lumMod val="50000"/>
                  </a:schemeClr>
                </a:solidFill>
                <a:latin typeface="Open Sans"/>
              </a:rPr>
              <a:t>Lorem ipsum dolor sit amet, consectetur adipiscing elit. Cras non tristique magna. Sed sodales lobortis est sit amet placerat.</a:t>
            </a:r>
          </a:p>
        </p:txBody>
      </p:sp>
      <p:sp>
        <p:nvSpPr>
          <p:cNvPr id="31" name="Rectangle 30"/>
          <p:cNvSpPr/>
          <p:nvPr/>
        </p:nvSpPr>
        <p:spPr>
          <a:xfrm>
            <a:off x="4496738" y="3548451"/>
            <a:ext cx="1825986" cy="1200329"/>
          </a:xfrm>
          <a:prstGeom prst="rect">
            <a:avLst/>
          </a:prstGeom>
        </p:spPr>
        <p:txBody>
          <a:bodyPr wrap="square">
            <a:spAutoFit/>
          </a:bodyPr>
          <a:lstStyle/>
          <a:p>
            <a:r>
              <a:rPr lang="id-ID" sz="1200" dirty="0">
                <a:solidFill>
                  <a:schemeClr val="bg2">
                    <a:lumMod val="50000"/>
                  </a:schemeClr>
                </a:solidFill>
                <a:latin typeface="Open Sans"/>
              </a:rPr>
              <a:t>Lorem ipsum dolor sit amet, consectetur adipiscing elit. Cras non tristique magna. Sed sodales lobortis est sit amet placerat.</a:t>
            </a:r>
          </a:p>
        </p:txBody>
      </p:sp>
      <p:sp>
        <p:nvSpPr>
          <p:cNvPr id="25" name="Right Triangle 24"/>
          <p:cNvSpPr/>
          <p:nvPr/>
        </p:nvSpPr>
        <p:spPr>
          <a:xfrm rot="16200000">
            <a:off x="3766799" y="6052799"/>
            <a:ext cx="3091201" cy="3091201"/>
          </a:xfrm>
          <a:prstGeom prst="rtTriangle">
            <a:avLst/>
          </a:prstGeom>
          <a:gradFill>
            <a:gsLst>
              <a:gs pos="0">
                <a:srgbClr val="722AD9"/>
              </a:gs>
              <a:gs pos="100000">
                <a:srgbClr val="EB1A64"/>
              </a:gs>
            </a:gsLst>
            <a:lin ang="0" scaled="1"/>
          </a:gradFill>
          <a:ln>
            <a:noFill/>
          </a:ln>
          <a:effectLst>
            <a:outerShdw blurRad="127000" dist="889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4" name="Rectangle 6"/>
          <p:cNvSpPr/>
          <p:nvPr/>
        </p:nvSpPr>
        <p:spPr>
          <a:xfrm>
            <a:off x="692150"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gradFill>
            <a:gsLst>
              <a:gs pos="0">
                <a:srgbClr val="722AD9"/>
              </a:gs>
              <a:gs pos="100000">
                <a:srgbClr val="EB1A64"/>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5" name="Rectangle 34"/>
          <p:cNvSpPr/>
          <p:nvPr/>
        </p:nvSpPr>
        <p:spPr>
          <a:xfrm>
            <a:off x="990963" y="343950"/>
            <a:ext cx="673099"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36" name="TextBox 35"/>
          <p:cNvSpPr txBox="1"/>
          <p:nvPr/>
        </p:nvSpPr>
        <p:spPr>
          <a:xfrm>
            <a:off x="4105192" y="8725202"/>
            <a:ext cx="2290349" cy="234360"/>
          </a:xfrm>
          <a:prstGeom prst="rect">
            <a:avLst/>
          </a:prstGeom>
          <a:noFill/>
        </p:spPr>
        <p:txBody>
          <a:bodyPr wrap="square" rtlCol="0">
            <a:spAutoFit/>
          </a:bodyPr>
          <a:lstStyle/>
          <a:p>
            <a:r>
              <a:rPr lang="id-ID" sz="923" dirty="0">
                <a:solidFill>
                  <a:schemeClr val="tx1">
                    <a:lumMod val="50000"/>
                    <a:lumOff val="50000"/>
                  </a:schemeClr>
                </a:solidFill>
              </a:rPr>
              <a:t>Neque porro quisquam est qui dolorem ...</a:t>
            </a:r>
          </a:p>
        </p:txBody>
      </p:sp>
      <p:sp>
        <p:nvSpPr>
          <p:cNvPr id="37" name="Rectangle 36"/>
          <p:cNvSpPr/>
          <p:nvPr/>
        </p:nvSpPr>
        <p:spPr>
          <a:xfrm>
            <a:off x="2088587" y="382511"/>
            <a:ext cx="1595531" cy="341006"/>
          </a:xfrm>
          <a:prstGeom prst="rect">
            <a:avLst/>
          </a:prstGeom>
          <a:noFill/>
        </p:spPr>
        <p:txBody>
          <a:bodyPr wrap="none" lIns="84406" tIns="42203" rIns="84406" bIns="42203">
            <a:spAutoFit/>
          </a:bodyPr>
          <a:lstStyle/>
          <a:p>
            <a:pPr algn="ctr"/>
            <a:r>
              <a:rPr lang="en-US" sz="1662" b="1" dirty="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38" name="Straight Connector 37"/>
          <p:cNvCxnSpPr/>
          <p:nvPr/>
        </p:nvCxnSpPr>
        <p:spPr>
          <a:xfrm>
            <a:off x="692150" y="8567225"/>
            <a:ext cx="5508625" cy="0"/>
          </a:xfrm>
          <a:prstGeom prst="line">
            <a:avLst/>
          </a:prstGeom>
          <a:ln>
            <a:solidFill>
              <a:srgbClr val="722AD9"/>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07742" y="8633850"/>
            <a:ext cx="573944" cy="348109"/>
          </a:xfrm>
          <a:prstGeom prst="rect">
            <a:avLst/>
          </a:prstGeom>
        </p:spPr>
        <p:txBody>
          <a:bodyPr wrap="square">
            <a:spAutoFit/>
          </a:bodyPr>
          <a:lstStyle/>
          <a:p>
            <a:r>
              <a:rPr lang="en-US"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rPr>
              <a:t>06</a:t>
            </a:r>
            <a:endParaRPr lang="id-ID"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565980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p:nvPr/>
        </p:nvSpPr>
        <p:spPr>
          <a:xfrm>
            <a:off x="692150"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gradFill>
            <a:gsLst>
              <a:gs pos="0">
                <a:srgbClr val="722AD9"/>
              </a:gs>
              <a:gs pos="100000">
                <a:srgbClr val="EB1A64"/>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Rectangle 15"/>
          <p:cNvSpPr/>
          <p:nvPr/>
        </p:nvSpPr>
        <p:spPr>
          <a:xfrm>
            <a:off x="990963" y="343950"/>
            <a:ext cx="673099"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17" name="TextBox 16"/>
          <p:cNvSpPr txBox="1"/>
          <p:nvPr/>
        </p:nvSpPr>
        <p:spPr>
          <a:xfrm>
            <a:off x="4105192" y="8725202"/>
            <a:ext cx="2290349" cy="234360"/>
          </a:xfrm>
          <a:prstGeom prst="rect">
            <a:avLst/>
          </a:prstGeom>
          <a:noFill/>
        </p:spPr>
        <p:txBody>
          <a:bodyPr wrap="square" rtlCol="0">
            <a:spAutoFit/>
          </a:bodyPr>
          <a:lstStyle/>
          <a:p>
            <a:r>
              <a:rPr lang="id-ID" sz="923" dirty="0">
                <a:solidFill>
                  <a:schemeClr val="tx1">
                    <a:lumMod val="50000"/>
                    <a:lumOff val="50000"/>
                  </a:schemeClr>
                </a:solidFill>
              </a:rPr>
              <a:t>Neque porro quisquam est qui dolorem ...</a:t>
            </a:r>
          </a:p>
        </p:txBody>
      </p:sp>
      <p:sp>
        <p:nvSpPr>
          <p:cNvPr id="18" name="Rectangle 17"/>
          <p:cNvSpPr/>
          <p:nvPr/>
        </p:nvSpPr>
        <p:spPr>
          <a:xfrm>
            <a:off x="2088587" y="382511"/>
            <a:ext cx="1595531" cy="341006"/>
          </a:xfrm>
          <a:prstGeom prst="rect">
            <a:avLst/>
          </a:prstGeom>
          <a:noFill/>
        </p:spPr>
        <p:txBody>
          <a:bodyPr wrap="none" lIns="84406" tIns="42203" rIns="84406" bIns="42203">
            <a:spAutoFit/>
          </a:bodyPr>
          <a:lstStyle/>
          <a:p>
            <a:pPr algn="ctr"/>
            <a:r>
              <a:rPr lang="en-US" sz="1662" b="1" dirty="0">
                <a:ln w="0"/>
                <a:latin typeface="Tahoma" panose="020B0604030504040204" pitchFamily="34" charset="0"/>
                <a:ea typeface="Tahoma" panose="020B0604030504040204" pitchFamily="34" charset="0"/>
                <a:cs typeface="Tahoma" panose="020B0604030504040204" pitchFamily="34" charset="0"/>
              </a:rPr>
              <a:t>Lorem Ipsum</a:t>
            </a:r>
            <a:endParaRPr lang="en-US" sz="1662" dirty="0">
              <a:ln w="0"/>
              <a:latin typeface="Segoe UI" panose="020B0502040204020203" pitchFamily="34" charset="0"/>
              <a:ea typeface="Tahoma" panose="020B0604030504040204" pitchFamily="34" charset="0"/>
              <a:cs typeface="Segoe UI" panose="020B0502040204020203" pitchFamily="34" charset="0"/>
            </a:endParaRPr>
          </a:p>
        </p:txBody>
      </p:sp>
      <p:cxnSp>
        <p:nvCxnSpPr>
          <p:cNvPr id="19" name="Straight Connector 18"/>
          <p:cNvCxnSpPr/>
          <p:nvPr/>
        </p:nvCxnSpPr>
        <p:spPr>
          <a:xfrm>
            <a:off x="692150" y="8567225"/>
            <a:ext cx="5508625" cy="0"/>
          </a:xfrm>
          <a:prstGeom prst="line">
            <a:avLst/>
          </a:prstGeom>
          <a:ln>
            <a:solidFill>
              <a:srgbClr val="722AD9"/>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07742" y="8633850"/>
            <a:ext cx="573944" cy="348109"/>
          </a:xfrm>
          <a:prstGeom prst="rect">
            <a:avLst/>
          </a:prstGeom>
        </p:spPr>
        <p:txBody>
          <a:bodyPr wrap="square">
            <a:spAutoFit/>
          </a:bodyPr>
          <a:lstStyle/>
          <a:p>
            <a:r>
              <a:rPr lang="en-US"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rPr>
              <a:t>07</a:t>
            </a:r>
            <a:endParaRPr lang="id-ID"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1" name="Rectangle 20"/>
          <p:cNvSpPr/>
          <p:nvPr/>
        </p:nvSpPr>
        <p:spPr>
          <a:xfrm>
            <a:off x="607742" y="1009160"/>
            <a:ext cx="3129372" cy="603883"/>
          </a:xfrm>
          <a:prstGeom prst="rect">
            <a:avLst/>
          </a:prstGeom>
        </p:spPr>
        <p:txBody>
          <a:bodyPr wrap="square">
            <a:spAutoFit/>
          </a:bodyPr>
          <a:lstStyle/>
          <a:p>
            <a:r>
              <a:rPr lang="en-US" sz="1662" dirty="0">
                <a:latin typeface="Segoe UI Black" panose="020B0A02040204020203" pitchFamily="34" charset="0"/>
                <a:ea typeface="Segoe UI Black" panose="020B0A02040204020203" pitchFamily="34" charset="0"/>
                <a:cs typeface="Segoe UI Black" panose="020B0A02040204020203" pitchFamily="34" charset="0"/>
              </a:rPr>
              <a:t>Lorem Ipsum Dolor</a:t>
            </a:r>
          </a:p>
          <a:p>
            <a:r>
              <a:rPr lang="en-US" sz="1662" dirty="0">
                <a:latin typeface="Segoe UI Black" panose="020B0A02040204020203" pitchFamily="34" charset="0"/>
                <a:ea typeface="Segoe UI Black" panose="020B0A02040204020203" pitchFamily="34" charset="0"/>
                <a:cs typeface="Segoe UI Black" panose="020B0A02040204020203" pitchFamily="34" charset="0"/>
              </a:rPr>
              <a:t>Sis </a:t>
            </a:r>
            <a:r>
              <a:rPr lang="en-US" sz="1662" dirty="0" err="1">
                <a:latin typeface="Segoe UI Black" panose="020B0A02040204020203" pitchFamily="34" charset="0"/>
                <a:ea typeface="Segoe UI Black" panose="020B0A02040204020203" pitchFamily="34" charset="0"/>
                <a:cs typeface="Segoe UI Black" panose="020B0A02040204020203" pitchFamily="34" charset="0"/>
              </a:rPr>
              <a:t>Emet</a:t>
            </a:r>
            <a:r>
              <a:rPr lang="en-US" sz="1662" dirty="0">
                <a:latin typeface="Segoe UI Black" panose="020B0A02040204020203" pitchFamily="34" charset="0"/>
                <a:ea typeface="Segoe UI Black" panose="020B0A02040204020203" pitchFamily="34" charset="0"/>
                <a:cs typeface="Segoe UI Black" panose="020B0A02040204020203" pitchFamily="34" charset="0"/>
              </a:rPr>
              <a:t> Momentum</a:t>
            </a:r>
            <a:endParaRPr lang="id-ID" sz="1662"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2" name="Rectangle 21"/>
          <p:cNvSpPr/>
          <p:nvPr/>
        </p:nvSpPr>
        <p:spPr>
          <a:xfrm>
            <a:off x="611932" y="1611452"/>
            <a:ext cx="2610239" cy="2585323"/>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3" name="Rectangle 22"/>
          <p:cNvSpPr/>
          <p:nvPr/>
        </p:nvSpPr>
        <p:spPr>
          <a:xfrm>
            <a:off x="8002155" y="3439834"/>
            <a:ext cx="3017314" cy="5078313"/>
          </a:xfrm>
          <a:prstGeom prst="rect">
            <a:avLst/>
          </a:prstGeom>
        </p:spPr>
        <p:txBody>
          <a:bodyPr wrap="square">
            <a:spAutoFit/>
          </a:bodyPr>
          <a:lstStyle/>
          <a:p>
            <a:pPr>
              <a:lnSpc>
                <a:spcPct val="150000"/>
              </a:lnSpc>
            </a:pPr>
            <a:r>
              <a:rPr lang="id-ID" sz="1200" dirty="0">
                <a:solidFill>
                  <a:srgbClr val="000000"/>
                </a:solidFill>
                <a:latin typeface="Open Sans"/>
              </a:rPr>
              <a:t>Donec fermentum ligula et interdum varius. Nam malesuada massa id pulvinar volutpat. Cras sollicitudin convallis orci ullamcorper mollis. Nam sed sapien sapien. Nunc justo libero, tristique sed enim eu, tristique fringilla felis. Ut euismod nibh in pharetra molestie. </a:t>
            </a:r>
          </a:p>
          <a:p>
            <a:pPr>
              <a:lnSpc>
                <a:spcPct val="150000"/>
              </a:lnSpc>
            </a:pPr>
            <a:r>
              <a:rPr lang="id-ID" sz="1200"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 Nam nisl odio, condimentum ut tincidunt quis, vulputate quis augue. . Nam nisl odio, condimentum ut tincidunt quis</a:t>
            </a:r>
            <a:r>
              <a:rPr lang="en-US" sz="1200" dirty="0">
                <a:solidFill>
                  <a:srgbClr val="000000"/>
                </a:solidFill>
                <a:latin typeface="Open Sans"/>
              </a:rPr>
              <a:t>.</a:t>
            </a:r>
            <a:endParaRPr lang="id-ID" sz="1200" dirty="0">
              <a:solidFill>
                <a:srgbClr val="000000"/>
              </a:solidFill>
              <a:latin typeface="Open Sans"/>
            </a:endParaRPr>
          </a:p>
          <a:p>
            <a:pPr>
              <a:lnSpc>
                <a:spcPct val="150000"/>
              </a:lnSpc>
            </a:pPr>
            <a:endParaRPr lang="id-ID" sz="1200" dirty="0">
              <a:solidFill>
                <a:srgbClr val="000000"/>
              </a:solidFill>
              <a:latin typeface="Open Sans"/>
            </a:endParaRPr>
          </a:p>
        </p:txBody>
      </p:sp>
      <p:sp>
        <p:nvSpPr>
          <p:cNvPr id="30" name="Rectangle 29"/>
          <p:cNvSpPr/>
          <p:nvPr/>
        </p:nvSpPr>
        <p:spPr>
          <a:xfrm>
            <a:off x="3717989" y="5152939"/>
            <a:ext cx="2610239" cy="2585323"/>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31" name="Rectangle 30"/>
          <p:cNvSpPr/>
          <p:nvPr/>
        </p:nvSpPr>
        <p:spPr>
          <a:xfrm>
            <a:off x="3728628" y="4507103"/>
            <a:ext cx="3129372" cy="603883"/>
          </a:xfrm>
          <a:prstGeom prst="rect">
            <a:avLst/>
          </a:prstGeom>
        </p:spPr>
        <p:txBody>
          <a:bodyPr wrap="square">
            <a:spAutoFit/>
          </a:bodyPr>
          <a:lstStyle/>
          <a:p>
            <a:r>
              <a:rPr lang="en-US" sz="1662" dirty="0">
                <a:latin typeface="Segoe UI Black" panose="020B0A02040204020203" pitchFamily="34" charset="0"/>
                <a:ea typeface="Segoe UI Black" panose="020B0A02040204020203" pitchFamily="34" charset="0"/>
                <a:cs typeface="Segoe UI Black" panose="020B0A02040204020203" pitchFamily="34" charset="0"/>
              </a:rPr>
              <a:t>Lorem Ipsum Dolor</a:t>
            </a:r>
          </a:p>
          <a:p>
            <a:r>
              <a:rPr lang="en-US" sz="1662" dirty="0">
                <a:latin typeface="Segoe UI Black" panose="020B0A02040204020203" pitchFamily="34" charset="0"/>
                <a:ea typeface="Segoe UI Black" panose="020B0A02040204020203" pitchFamily="34" charset="0"/>
                <a:cs typeface="Segoe UI Black" panose="020B0A02040204020203" pitchFamily="34" charset="0"/>
              </a:rPr>
              <a:t>Sis </a:t>
            </a:r>
            <a:r>
              <a:rPr lang="en-US" sz="1662" dirty="0" err="1">
                <a:latin typeface="Segoe UI Black" panose="020B0A02040204020203" pitchFamily="34" charset="0"/>
                <a:ea typeface="Segoe UI Black" panose="020B0A02040204020203" pitchFamily="34" charset="0"/>
                <a:cs typeface="Segoe UI Black" panose="020B0A02040204020203" pitchFamily="34" charset="0"/>
              </a:rPr>
              <a:t>Emet</a:t>
            </a:r>
            <a:r>
              <a:rPr lang="en-US" sz="1662" dirty="0">
                <a:latin typeface="Segoe UI Black" panose="020B0A02040204020203" pitchFamily="34" charset="0"/>
                <a:ea typeface="Segoe UI Black" panose="020B0A02040204020203" pitchFamily="34" charset="0"/>
                <a:cs typeface="Segoe UI Black" panose="020B0A02040204020203" pitchFamily="34" charset="0"/>
              </a:rPr>
              <a:t> Momentum</a:t>
            </a:r>
            <a:endParaRPr lang="id-ID" sz="1662" dirty="0">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6" name="Picture Placeholder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151" r="2151"/>
          <a:stretch>
            <a:fillRect/>
          </a:stretch>
        </p:blipFill>
        <p:spPr/>
      </p:pic>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0002" r="30002"/>
          <a:stretch>
            <a:fillRect/>
          </a:stretch>
        </p:blipFill>
        <p:spPr/>
      </p:pic>
    </p:spTree>
    <p:extLst>
      <p:ext uri="{BB962C8B-B14F-4D97-AF65-F5344CB8AC3E}">
        <p14:creationId xmlns:p14="http://schemas.microsoft.com/office/powerpoint/2010/main" val="1035960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iamond 10"/>
          <p:cNvSpPr/>
          <p:nvPr/>
        </p:nvSpPr>
        <p:spPr>
          <a:xfrm>
            <a:off x="497997" y="5762127"/>
            <a:ext cx="1384261" cy="1384261"/>
          </a:xfrm>
          <a:prstGeom prst="diamond">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0" name="Freeform 19"/>
          <p:cNvSpPr/>
          <p:nvPr/>
        </p:nvSpPr>
        <p:spPr>
          <a:xfrm>
            <a:off x="0" y="1"/>
            <a:ext cx="5452638" cy="6781936"/>
          </a:xfrm>
          <a:custGeom>
            <a:avLst/>
            <a:gdLst>
              <a:gd name="connsiteX0" fmla="*/ 717697 w 5907024"/>
              <a:gd name="connsiteY0" fmla="*/ 0 h 7347097"/>
              <a:gd name="connsiteX1" fmla="*/ 2738735 w 5907024"/>
              <a:gd name="connsiteY1" fmla="*/ 0 h 7347097"/>
              <a:gd name="connsiteX2" fmla="*/ 5907024 w 5907024"/>
              <a:gd name="connsiteY2" fmla="*/ 3168289 h 7347097"/>
              <a:gd name="connsiteX3" fmla="*/ 1728216 w 5907024"/>
              <a:gd name="connsiteY3" fmla="*/ 7347097 h 7347097"/>
              <a:gd name="connsiteX4" fmla="*/ 0 w 5907024"/>
              <a:gd name="connsiteY4" fmla="*/ 5618881 h 7347097"/>
              <a:gd name="connsiteX5" fmla="*/ 0 w 5907024"/>
              <a:gd name="connsiteY5" fmla="*/ 717697 h 734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7024" h="7347097">
                <a:moveTo>
                  <a:pt x="717697" y="0"/>
                </a:moveTo>
                <a:lnTo>
                  <a:pt x="2738735" y="0"/>
                </a:lnTo>
                <a:lnTo>
                  <a:pt x="5907024" y="3168289"/>
                </a:lnTo>
                <a:lnTo>
                  <a:pt x="1728216" y="7347097"/>
                </a:lnTo>
                <a:lnTo>
                  <a:pt x="0" y="5618881"/>
                </a:lnTo>
                <a:lnTo>
                  <a:pt x="0" y="717697"/>
                </a:lnTo>
                <a:close/>
              </a:path>
            </a:pathLst>
          </a:custGeom>
          <a:solidFill>
            <a:srgbClr val="722AD9">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662"/>
          </a:p>
        </p:txBody>
      </p:sp>
      <p:sp>
        <p:nvSpPr>
          <p:cNvPr id="9" name="Diamond 8"/>
          <p:cNvSpPr/>
          <p:nvPr/>
        </p:nvSpPr>
        <p:spPr>
          <a:xfrm>
            <a:off x="1207008" y="5086878"/>
            <a:ext cx="2734759" cy="2734759"/>
          </a:xfrm>
          <a:prstGeom prst="diamond">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Diamond 6"/>
          <p:cNvSpPr/>
          <p:nvPr/>
        </p:nvSpPr>
        <p:spPr>
          <a:xfrm>
            <a:off x="1190127" y="1423651"/>
            <a:ext cx="2734759" cy="2734759"/>
          </a:xfrm>
          <a:prstGeom prst="diamond">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0" name="Diamond 9"/>
          <p:cNvSpPr/>
          <p:nvPr/>
        </p:nvSpPr>
        <p:spPr>
          <a:xfrm>
            <a:off x="3591482" y="2588455"/>
            <a:ext cx="1384261" cy="1384261"/>
          </a:xfrm>
          <a:prstGeom prst="diamond">
            <a:avLst/>
          </a:prstGeom>
          <a:solidFill>
            <a:srgbClr val="EB1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2" name="Diamond 11"/>
          <p:cNvSpPr/>
          <p:nvPr/>
        </p:nvSpPr>
        <p:spPr>
          <a:xfrm>
            <a:off x="822960" y="2858555"/>
            <a:ext cx="666809" cy="666809"/>
          </a:xfrm>
          <a:prstGeom prst="diamond">
            <a:avLst/>
          </a:prstGeom>
          <a:solidFill>
            <a:srgbClr val="FB7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8" name="Rectangle 7"/>
          <p:cNvSpPr/>
          <p:nvPr/>
        </p:nvSpPr>
        <p:spPr>
          <a:xfrm>
            <a:off x="4243596" y="6307954"/>
            <a:ext cx="2095668" cy="852363"/>
          </a:xfrm>
          <a:prstGeom prst="rect">
            <a:avLst/>
          </a:prstGeom>
          <a:noFill/>
        </p:spPr>
        <p:txBody>
          <a:bodyPr wrap="none" lIns="84406" tIns="42203" rIns="84406" bIns="42203">
            <a:spAutoFit/>
          </a:bodyPr>
          <a:lstStyle/>
          <a:p>
            <a:pPr algn="ctr"/>
            <a:r>
              <a:rPr lang="id-ID" sz="4985" dirty="0">
                <a:ln w="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BAB </a:t>
            </a:r>
            <a:r>
              <a:rPr lang="en-US" sz="4985" dirty="0">
                <a:ln w="0"/>
                <a:solidFill>
                  <a:srgbClr val="EB1A64"/>
                </a:solidFill>
                <a:latin typeface="Segoe UI Black" panose="020B0A02040204020203" pitchFamily="34" charset="0"/>
                <a:ea typeface="Segoe UI Black" panose="020B0A02040204020203" pitchFamily="34" charset="0"/>
                <a:cs typeface="Segoe UI Black" panose="020B0A02040204020203" pitchFamily="34" charset="0"/>
              </a:rPr>
              <a:t>2</a:t>
            </a:r>
          </a:p>
        </p:txBody>
      </p:sp>
      <p:sp>
        <p:nvSpPr>
          <p:cNvPr id="13" name="Rectangle 12"/>
          <p:cNvSpPr/>
          <p:nvPr/>
        </p:nvSpPr>
        <p:spPr>
          <a:xfrm>
            <a:off x="3166191" y="7114890"/>
            <a:ext cx="3165231" cy="490006"/>
          </a:xfrm>
          <a:prstGeom prst="rect">
            <a:avLst/>
          </a:prstGeom>
        </p:spPr>
        <p:txBody>
          <a:bodyPr>
            <a:spAutoFit/>
          </a:bodyPr>
          <a:lstStyle/>
          <a:p>
            <a:pPr algn="r"/>
            <a:r>
              <a:rPr lang="id-ID" sz="1292" dirty="0">
                <a:solidFill>
                  <a:srgbClr val="000000"/>
                </a:solidFill>
                <a:ea typeface="Tahoma" panose="020B0604030504040204" pitchFamily="34" charset="0"/>
                <a:cs typeface="Tahoma" panose="020B0604030504040204" pitchFamily="34" charset="0"/>
              </a:rPr>
              <a:t>LOREM IPSUM DOLOR SIT AMET CONSECTETUR ADIPISCING ELIT</a:t>
            </a:r>
            <a:endParaRPr lang="id-ID" sz="1292" dirty="0">
              <a:ea typeface="Tahoma" panose="020B0604030504040204" pitchFamily="34" charset="0"/>
              <a:cs typeface="Tahoma" panose="020B0604030504040204" pitchFamily="34" charset="0"/>
            </a:endParaRPr>
          </a:p>
        </p:txBody>
      </p:sp>
      <p:sp>
        <p:nvSpPr>
          <p:cNvPr id="16" name="Rectangle 15"/>
          <p:cNvSpPr/>
          <p:nvPr/>
        </p:nvSpPr>
        <p:spPr>
          <a:xfrm>
            <a:off x="4064122" y="447495"/>
            <a:ext cx="2235129" cy="426093"/>
          </a:xfrm>
          <a:prstGeom prst="rect">
            <a:avLst/>
          </a:prstGeom>
          <a:noFill/>
        </p:spPr>
        <p:txBody>
          <a:bodyPr wrap="none" lIns="84406" tIns="42203" rIns="84406" bIns="42203">
            <a:spAutoFit/>
          </a:bodyPr>
          <a:lstStyle/>
          <a:p>
            <a:pPr algn="r"/>
            <a:r>
              <a:rPr lang="en-US" sz="2215" b="1" dirty="0">
                <a:ln w="0"/>
                <a:solidFill>
                  <a:srgbClr val="EB1A64"/>
                </a:solidFill>
                <a:latin typeface="Tahoma" panose="020B0604030504040204" pitchFamily="34" charset="0"/>
                <a:ea typeface="Tahoma" panose="020B0604030504040204" pitchFamily="34" charset="0"/>
                <a:cs typeface="Tahoma" panose="020B0604030504040204" pitchFamily="34" charset="0"/>
              </a:rPr>
              <a:t>LOREM IPSUM</a:t>
            </a:r>
            <a:endParaRPr lang="en-US" sz="2215" dirty="0">
              <a:ln w="0"/>
              <a:solidFill>
                <a:srgbClr val="EB1A64"/>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3481379" y="759182"/>
            <a:ext cx="2817872" cy="404726"/>
          </a:xfrm>
          <a:prstGeom prst="rect">
            <a:avLst/>
          </a:prstGeom>
          <a:noFill/>
        </p:spPr>
        <p:txBody>
          <a:bodyPr wrap="square" rtlCol="0">
            <a:spAutoFit/>
          </a:bodyPr>
          <a:lstStyle/>
          <a:p>
            <a:pPr algn="r"/>
            <a:r>
              <a:rPr lang="id-ID" sz="1015" dirty="0"/>
              <a:t>Neque porro quisquam est qui dolorem ipsum quia dolor sit amet, consectetur, adipisci velit...</a:t>
            </a:r>
          </a:p>
        </p:txBody>
      </p:sp>
      <p:sp>
        <p:nvSpPr>
          <p:cNvPr id="18" name="Rectangle 17"/>
          <p:cNvSpPr/>
          <p:nvPr/>
        </p:nvSpPr>
        <p:spPr>
          <a:xfrm>
            <a:off x="2285828" y="8316913"/>
            <a:ext cx="2416140" cy="369282"/>
          </a:xfrm>
          <a:prstGeom prst="rect">
            <a:avLst/>
          </a:prstGeom>
          <a:noFill/>
        </p:spPr>
        <p:txBody>
          <a:bodyPr wrap="none" lIns="84406" tIns="42203" rIns="84406" bIns="42203">
            <a:spAutoFit/>
          </a:bodyPr>
          <a:lstStyle/>
          <a:p>
            <a:pPr algn="ctr"/>
            <a:r>
              <a:rPr lang="id-ID" sz="1846" dirty="0">
                <a:ln w="0"/>
              </a:rPr>
              <a:t>www.websiteanda.com</a:t>
            </a:r>
            <a:endParaRPr lang="en-US" sz="1846" dirty="0">
              <a:ln w="0"/>
            </a:endParaRPr>
          </a:p>
        </p:txBody>
      </p:sp>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1779985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Oval 26"/>
          <p:cNvSpPr/>
          <p:nvPr/>
        </p:nvSpPr>
        <p:spPr>
          <a:xfrm>
            <a:off x="3831829" y="4206179"/>
            <a:ext cx="635565" cy="635565"/>
          </a:xfrm>
          <a:prstGeom prst="ellipse">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6" name="Oval 25"/>
          <p:cNvSpPr/>
          <p:nvPr/>
        </p:nvSpPr>
        <p:spPr>
          <a:xfrm>
            <a:off x="3831829" y="3215329"/>
            <a:ext cx="635565" cy="635565"/>
          </a:xfrm>
          <a:prstGeom prst="ellipse">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5" name="Oval 24"/>
          <p:cNvSpPr/>
          <p:nvPr/>
        </p:nvSpPr>
        <p:spPr>
          <a:xfrm>
            <a:off x="776620" y="4206179"/>
            <a:ext cx="635565" cy="635565"/>
          </a:xfrm>
          <a:prstGeom prst="ellipse">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3" name="Oval 12"/>
          <p:cNvSpPr/>
          <p:nvPr/>
        </p:nvSpPr>
        <p:spPr>
          <a:xfrm>
            <a:off x="776620" y="3215329"/>
            <a:ext cx="635565" cy="635565"/>
          </a:xfrm>
          <a:prstGeom prst="ellipse">
            <a:avLst/>
          </a:prstGeom>
          <a:solidFill>
            <a:srgbClr val="722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 name="Rectangle 5"/>
          <p:cNvSpPr/>
          <p:nvPr/>
        </p:nvSpPr>
        <p:spPr>
          <a:xfrm>
            <a:off x="700008" y="977527"/>
            <a:ext cx="5581453" cy="433196"/>
          </a:xfrm>
          <a:prstGeom prst="rect">
            <a:avLst/>
          </a:prstGeom>
        </p:spPr>
        <p:txBody>
          <a:bodyPr wrap="square">
            <a:spAutoFit/>
          </a:bodyPr>
          <a:lstStyle/>
          <a:p>
            <a:r>
              <a:rPr lang="en-US" sz="2215" dirty="0">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2215"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9" name="Rectangle 8"/>
          <p:cNvSpPr/>
          <p:nvPr/>
        </p:nvSpPr>
        <p:spPr>
          <a:xfrm>
            <a:off x="624113" y="1349688"/>
            <a:ext cx="5742974" cy="1200329"/>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2" name="Rectangle 11"/>
          <p:cNvSpPr/>
          <p:nvPr/>
        </p:nvSpPr>
        <p:spPr>
          <a:xfrm>
            <a:off x="692150" y="7377210"/>
            <a:ext cx="5684172" cy="923330"/>
          </a:xfrm>
          <a:prstGeom prst="rect">
            <a:avLst/>
          </a:prstGeom>
        </p:spPr>
        <p:txBody>
          <a:bodyPr wrap="square">
            <a:spAutoFit/>
          </a:bodyPr>
          <a:lstStyle/>
          <a:p>
            <a:pPr>
              <a:lnSpc>
                <a:spcPct val="150000"/>
              </a:lnSpc>
            </a:pPr>
            <a:r>
              <a:rPr lang="id-ID" sz="1200"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a:t>
            </a:r>
          </a:p>
        </p:txBody>
      </p:sp>
      <p:pic>
        <p:nvPicPr>
          <p:cNvPr id="2" name="Picture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891315" y="3373228"/>
            <a:ext cx="357230" cy="357230"/>
          </a:xfrm>
          <a:prstGeom prst="rect">
            <a:avLst/>
          </a:prstGeom>
        </p:spPr>
      </p:pic>
      <p:pic>
        <p:nvPicPr>
          <p:cNvPr id="4" name="Picture 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flipH="1">
            <a:off x="3953956" y="3360819"/>
            <a:ext cx="396038" cy="396038"/>
          </a:xfrm>
          <a:prstGeom prst="rect">
            <a:avLst/>
          </a:prstGeom>
        </p:spPr>
      </p:pic>
      <p:pic>
        <p:nvPicPr>
          <p:cNvPr id="8" name="Picture 7"/>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878897" y="4359828"/>
            <a:ext cx="396071" cy="396071"/>
          </a:xfrm>
          <a:prstGeom prst="rect">
            <a:avLst/>
          </a:prstGeom>
        </p:spPr>
      </p:pic>
      <p:pic>
        <p:nvPicPr>
          <p:cNvPr id="10" name="Picture 9"/>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3990529" y="4396410"/>
            <a:ext cx="281647" cy="281647"/>
          </a:xfrm>
          <a:prstGeom prst="rect">
            <a:avLst/>
          </a:prstGeom>
        </p:spPr>
      </p:pic>
      <p:sp>
        <p:nvSpPr>
          <p:cNvPr id="28" name="Rectangle 27"/>
          <p:cNvSpPr/>
          <p:nvPr/>
        </p:nvSpPr>
        <p:spPr>
          <a:xfrm>
            <a:off x="4473087" y="3198637"/>
            <a:ext cx="1730636" cy="763479"/>
          </a:xfrm>
          <a:prstGeom prst="rect">
            <a:avLst/>
          </a:prstGeom>
        </p:spPr>
        <p:txBody>
          <a:bodyPr wrap="square">
            <a:spAutoFit/>
          </a:bodyPr>
          <a:lstStyle/>
          <a:p>
            <a:pPr>
              <a:lnSpc>
                <a:spcPct val="150000"/>
              </a:lnSpc>
            </a:pPr>
            <a:r>
              <a:rPr lang="id-ID" sz="969" dirty="0">
                <a:solidFill>
                  <a:srgbClr val="000000"/>
                </a:solidFill>
                <a:latin typeface="Open Sans"/>
              </a:rPr>
              <a:t>Donec fermentum ligula et interdum varius. Nam malesuada massa id </a:t>
            </a:r>
          </a:p>
        </p:txBody>
      </p:sp>
      <p:sp>
        <p:nvSpPr>
          <p:cNvPr id="29" name="Rectangle 28"/>
          <p:cNvSpPr/>
          <p:nvPr/>
        </p:nvSpPr>
        <p:spPr>
          <a:xfrm>
            <a:off x="1445456" y="3198637"/>
            <a:ext cx="1730636" cy="763479"/>
          </a:xfrm>
          <a:prstGeom prst="rect">
            <a:avLst/>
          </a:prstGeom>
        </p:spPr>
        <p:txBody>
          <a:bodyPr wrap="square">
            <a:spAutoFit/>
          </a:bodyPr>
          <a:lstStyle/>
          <a:p>
            <a:pPr>
              <a:lnSpc>
                <a:spcPct val="150000"/>
              </a:lnSpc>
            </a:pPr>
            <a:r>
              <a:rPr lang="id-ID" sz="969" dirty="0">
                <a:solidFill>
                  <a:srgbClr val="000000"/>
                </a:solidFill>
                <a:latin typeface="Open Sans"/>
              </a:rPr>
              <a:t>Donec fermentum ligula et interdum varius. Nam malesuada massa id </a:t>
            </a:r>
          </a:p>
        </p:txBody>
      </p:sp>
      <p:sp>
        <p:nvSpPr>
          <p:cNvPr id="30" name="Rectangle 29"/>
          <p:cNvSpPr/>
          <p:nvPr/>
        </p:nvSpPr>
        <p:spPr>
          <a:xfrm>
            <a:off x="4473087" y="4145313"/>
            <a:ext cx="1730636" cy="763479"/>
          </a:xfrm>
          <a:prstGeom prst="rect">
            <a:avLst/>
          </a:prstGeom>
        </p:spPr>
        <p:txBody>
          <a:bodyPr wrap="square">
            <a:spAutoFit/>
          </a:bodyPr>
          <a:lstStyle/>
          <a:p>
            <a:pPr>
              <a:lnSpc>
                <a:spcPct val="150000"/>
              </a:lnSpc>
            </a:pPr>
            <a:r>
              <a:rPr lang="id-ID" sz="969" dirty="0">
                <a:solidFill>
                  <a:srgbClr val="000000"/>
                </a:solidFill>
                <a:latin typeface="Open Sans"/>
              </a:rPr>
              <a:t>Donec fermentum ligula et interdum varius. Nam malesuada massa id </a:t>
            </a:r>
          </a:p>
        </p:txBody>
      </p:sp>
      <p:sp>
        <p:nvSpPr>
          <p:cNvPr id="31" name="Rectangle 30"/>
          <p:cNvSpPr/>
          <p:nvPr/>
        </p:nvSpPr>
        <p:spPr>
          <a:xfrm>
            <a:off x="1445456" y="4145313"/>
            <a:ext cx="1730636" cy="763479"/>
          </a:xfrm>
          <a:prstGeom prst="rect">
            <a:avLst/>
          </a:prstGeom>
        </p:spPr>
        <p:txBody>
          <a:bodyPr wrap="square">
            <a:spAutoFit/>
          </a:bodyPr>
          <a:lstStyle/>
          <a:p>
            <a:pPr>
              <a:lnSpc>
                <a:spcPct val="150000"/>
              </a:lnSpc>
            </a:pPr>
            <a:r>
              <a:rPr lang="id-ID" sz="969" dirty="0">
                <a:solidFill>
                  <a:srgbClr val="000000"/>
                </a:solidFill>
                <a:latin typeface="Open Sans"/>
              </a:rPr>
              <a:t>Donec fermentum ligula et interdum varius. Nam malesuada massa id </a:t>
            </a:r>
          </a:p>
        </p:txBody>
      </p:sp>
      <p:sp>
        <p:nvSpPr>
          <p:cNvPr id="24" name="Rectangle 6"/>
          <p:cNvSpPr/>
          <p:nvPr/>
        </p:nvSpPr>
        <p:spPr>
          <a:xfrm>
            <a:off x="692150"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gradFill>
            <a:gsLst>
              <a:gs pos="0">
                <a:srgbClr val="722AD9"/>
              </a:gs>
              <a:gs pos="100000">
                <a:srgbClr val="EB1A64"/>
              </a:gs>
            </a:gsLst>
            <a:lin ang="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2" name="Rectangle 31"/>
          <p:cNvSpPr/>
          <p:nvPr/>
        </p:nvSpPr>
        <p:spPr>
          <a:xfrm>
            <a:off x="961308" y="343950"/>
            <a:ext cx="732410"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a:t>
            </a:r>
            <a:r>
              <a:rPr lang="en-US" sz="1846" dirty="0">
                <a:ln w="0"/>
                <a:solidFill>
                  <a:schemeClr val="bg1"/>
                </a:solidFill>
                <a:effectLst>
                  <a:outerShdw blurRad="38100" dist="19050" dir="2700000" algn="tl" rotWithShape="0">
                    <a:schemeClr val="dk1">
                      <a:alpha val="40000"/>
                    </a:schemeClr>
                  </a:outerShdw>
                </a:effectLst>
              </a:rPr>
              <a:t>I</a:t>
            </a:r>
          </a:p>
        </p:txBody>
      </p:sp>
      <p:sp>
        <p:nvSpPr>
          <p:cNvPr id="33" name="TextBox 32"/>
          <p:cNvSpPr txBox="1"/>
          <p:nvPr/>
        </p:nvSpPr>
        <p:spPr>
          <a:xfrm>
            <a:off x="4105192" y="8725202"/>
            <a:ext cx="2290349" cy="234360"/>
          </a:xfrm>
          <a:prstGeom prst="rect">
            <a:avLst/>
          </a:prstGeom>
          <a:noFill/>
        </p:spPr>
        <p:txBody>
          <a:bodyPr wrap="square" rtlCol="0">
            <a:spAutoFit/>
          </a:bodyPr>
          <a:lstStyle/>
          <a:p>
            <a:r>
              <a:rPr lang="id-ID" sz="923" dirty="0">
                <a:solidFill>
                  <a:schemeClr val="tx1">
                    <a:lumMod val="50000"/>
                    <a:lumOff val="50000"/>
                  </a:schemeClr>
                </a:solidFill>
              </a:rPr>
              <a:t>Neque porro quisquam est qui dolorem ...</a:t>
            </a:r>
          </a:p>
        </p:txBody>
      </p:sp>
      <p:sp>
        <p:nvSpPr>
          <p:cNvPr id="34" name="Rectangle 33"/>
          <p:cNvSpPr/>
          <p:nvPr/>
        </p:nvSpPr>
        <p:spPr>
          <a:xfrm>
            <a:off x="2088587" y="382511"/>
            <a:ext cx="1595531" cy="341006"/>
          </a:xfrm>
          <a:prstGeom prst="rect">
            <a:avLst/>
          </a:prstGeom>
          <a:noFill/>
        </p:spPr>
        <p:txBody>
          <a:bodyPr wrap="none" lIns="84406" tIns="42203" rIns="84406" bIns="42203">
            <a:spAutoFit/>
          </a:bodyPr>
          <a:lstStyle/>
          <a:p>
            <a:pPr algn="ctr"/>
            <a:r>
              <a:rPr lang="en-US" sz="1662" b="1" dirty="0">
                <a:ln w="0"/>
                <a:latin typeface="Tahoma" panose="020B0604030504040204" pitchFamily="34" charset="0"/>
                <a:ea typeface="Tahoma" panose="020B0604030504040204" pitchFamily="34" charset="0"/>
                <a:cs typeface="Tahoma" panose="020B0604030504040204" pitchFamily="34" charset="0"/>
              </a:rPr>
              <a:t>Lorem Ipsum</a:t>
            </a:r>
            <a:endParaRPr lang="en-US" sz="1662" dirty="0">
              <a:ln w="0"/>
              <a:latin typeface="Segoe UI" panose="020B0502040204020203" pitchFamily="34" charset="0"/>
              <a:ea typeface="Tahoma" panose="020B0604030504040204" pitchFamily="34" charset="0"/>
              <a:cs typeface="Segoe UI" panose="020B0502040204020203" pitchFamily="34" charset="0"/>
            </a:endParaRPr>
          </a:p>
        </p:txBody>
      </p:sp>
      <p:cxnSp>
        <p:nvCxnSpPr>
          <p:cNvPr id="35" name="Straight Connector 34"/>
          <p:cNvCxnSpPr/>
          <p:nvPr/>
        </p:nvCxnSpPr>
        <p:spPr>
          <a:xfrm>
            <a:off x="692150" y="8567225"/>
            <a:ext cx="5508625" cy="0"/>
          </a:xfrm>
          <a:prstGeom prst="line">
            <a:avLst/>
          </a:prstGeom>
          <a:ln>
            <a:solidFill>
              <a:srgbClr val="722AD9"/>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07742" y="8633850"/>
            <a:ext cx="573944" cy="348109"/>
          </a:xfrm>
          <a:prstGeom prst="rect">
            <a:avLst/>
          </a:prstGeom>
        </p:spPr>
        <p:txBody>
          <a:bodyPr wrap="square">
            <a:spAutoFit/>
          </a:bodyPr>
          <a:lstStyle/>
          <a:p>
            <a:r>
              <a:rPr lang="en-US"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rPr>
              <a:t>09</a:t>
            </a:r>
            <a:endParaRPr lang="id-ID" sz="1662" dirty="0">
              <a:solidFill>
                <a:schemeClr val="tx1">
                  <a:lumMod val="50000"/>
                  <a:lumOff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7" name="Rectangle 36"/>
          <p:cNvSpPr/>
          <p:nvPr/>
        </p:nvSpPr>
        <p:spPr>
          <a:xfrm>
            <a:off x="692150" y="5283567"/>
            <a:ext cx="3197679" cy="1754326"/>
          </a:xfrm>
          <a:prstGeom prst="rect">
            <a:avLst/>
          </a:prstGeom>
        </p:spPr>
        <p:txBody>
          <a:bodyPr wrap="square">
            <a:spAutoFit/>
          </a:bodyPr>
          <a:lstStyle/>
          <a:p>
            <a:pPr>
              <a:lnSpc>
                <a:spcPct val="150000"/>
              </a:lnSpc>
            </a:pPr>
            <a:r>
              <a:rPr lang="id-ID" sz="1200"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a:t>
            </a:r>
          </a:p>
        </p:txBody>
      </p:sp>
      <p:pic>
        <p:nvPicPr>
          <p:cNvPr id="11" name="Picture Placeholder 10"/>
          <p:cNvPicPr>
            <a:picLocks noGrp="1" noChangeAspect="1"/>
          </p:cNvPicPr>
          <p:nvPr>
            <p:ph type="pic" sz="quarter" idx="10"/>
          </p:nvPr>
        </p:nvPicPr>
        <p:blipFill>
          <a:blip r:embed="rId6" cstate="print">
            <a:extLst>
              <a:ext uri="{28A0092B-C50C-407E-A947-70E740481C1C}">
                <a14:useLocalDpi xmlns:a14="http://schemas.microsoft.com/office/drawing/2010/main" val="0"/>
              </a:ext>
            </a:extLst>
          </a:blip>
          <a:srcRect l="2982" r="2982"/>
          <a:stretch>
            <a:fillRect/>
          </a:stretch>
        </p:blipFill>
        <p:spPr/>
      </p:pic>
    </p:spTree>
    <p:extLst>
      <p:ext uri="{BB962C8B-B14F-4D97-AF65-F5344CB8AC3E}">
        <p14:creationId xmlns:p14="http://schemas.microsoft.com/office/powerpoint/2010/main" val="34553034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1550</TotalTime>
  <Words>2726</Words>
  <Application>Microsoft Office PowerPoint</Application>
  <PresentationFormat>Letter Paper (8.5x11 in)</PresentationFormat>
  <Paragraphs>207</Paragraphs>
  <Slides>21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Barlow ExtraBold</vt:lpstr>
      <vt:lpstr>Calibri</vt:lpstr>
      <vt:lpstr>Calibri Light</vt:lpstr>
      <vt:lpstr>Open Sans</vt:lpstr>
      <vt:lpstr>Segoe UI</vt:lpstr>
      <vt:lpstr>Segoe UI Black</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Riyan Putra</cp:lastModifiedBy>
  <cp:revision>107</cp:revision>
  <dcterms:created xsi:type="dcterms:W3CDTF">2018-12-05T06:41:57Z</dcterms:created>
  <dcterms:modified xsi:type="dcterms:W3CDTF">2023-06-26T08:03:28Z</dcterms:modified>
</cp:coreProperties>
</file>