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57" r:id="rId2"/>
    <p:sldId id="259" r:id="rId3"/>
    <p:sldId id="260" r:id="rId4"/>
    <p:sldId id="261" r:id="rId5"/>
    <p:sldId id="262" r:id="rId6"/>
    <p:sldId id="280" r:id="rId7"/>
    <p:sldId id="272" r:id="rId8"/>
    <p:sldId id="295" r:id="rId9"/>
    <p:sldId id="266" r:id="rId10"/>
    <p:sldId id="267" r:id="rId11"/>
    <p:sldId id="273" r:id="rId12"/>
    <p:sldId id="296" r:id="rId13"/>
    <p:sldId id="268" r:id="rId14"/>
    <p:sldId id="270" r:id="rId15"/>
    <p:sldId id="271" r:id="rId16"/>
    <p:sldId id="297" r:id="rId17"/>
    <p:sldId id="275" r:id="rId18"/>
    <p:sldId id="276" r:id="rId19"/>
    <p:sldId id="277" r:id="rId20"/>
    <p:sldId id="278" r:id="rId21"/>
    <p:sldId id="279" r:id="rId2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7" userDrawn="1">
          <p15:clr>
            <a:srgbClr val="A4A3A4"/>
          </p15:clr>
        </p15:guide>
        <p15:guide id="2" pos="436" userDrawn="1">
          <p15:clr>
            <a:srgbClr val="A4A3A4"/>
          </p15:clr>
        </p15:guide>
        <p15:guide id="3" orient="horz" pos="5216" userDrawn="1">
          <p15:clr>
            <a:srgbClr val="A4A3A4"/>
          </p15:clr>
        </p15:guide>
        <p15:guide id="4" pos="38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D3DA"/>
    <a:srgbClr val="373A40"/>
    <a:srgbClr val="686D76"/>
    <a:srgbClr val="2DD2C6"/>
    <a:srgbClr val="008AB8"/>
    <a:srgbClr val="289CC1"/>
    <a:srgbClr val="FFFFFF"/>
    <a:srgbClr val="2F5597"/>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702" autoAdjust="0"/>
    <p:restoredTop sz="94660"/>
  </p:normalViewPr>
  <p:slideViewPr>
    <p:cSldViewPr snapToGrid="0">
      <p:cViewPr>
        <p:scale>
          <a:sx n="66" d="100"/>
          <a:sy n="66" d="100"/>
        </p:scale>
        <p:origin x="2388" y="138"/>
      </p:cViewPr>
      <p:guideLst>
        <p:guide orient="horz" pos="567"/>
        <p:guide pos="436"/>
        <p:guide orient="horz" pos="5216"/>
        <p:guide pos="388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195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43A1E-9DBB-4FB5-9A3A-E909DE96935D}" type="datetimeFigureOut">
              <a:rPr lang="id-ID" smtClean="0"/>
              <a:t>22/10/2020</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680FC-241A-43F4-9D7D-63AE3ABA4282}" type="slidenum">
              <a:rPr lang="id-ID" smtClean="0"/>
              <a:t>‹#›</a:t>
            </a:fld>
            <a:endParaRPr lang="id-ID"/>
          </a:p>
        </p:txBody>
      </p:sp>
    </p:spTree>
    <p:extLst>
      <p:ext uri="{BB962C8B-B14F-4D97-AF65-F5344CB8AC3E}">
        <p14:creationId xmlns:p14="http://schemas.microsoft.com/office/powerpoint/2010/main" val="25823939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smtClean="0"/>
              <a:t>Facebook Marketing Lorem Ipsum</a:t>
            </a:r>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F299E-926B-4D91-A081-DF5B85BEB9AA}" type="datetimeFigureOut">
              <a:rPr lang="id-ID" smtClean="0"/>
              <a:t>22/10/2020</a:t>
            </a:fld>
            <a:endParaRPr lang="id-ID"/>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24B61-F176-4BF7-A111-3E6C28740247}" type="slidenum">
              <a:rPr lang="id-ID" smtClean="0"/>
              <a:t>‹#›</a:t>
            </a:fld>
            <a:endParaRPr lang="id-ID"/>
          </a:p>
        </p:txBody>
      </p:sp>
    </p:spTree>
    <p:extLst>
      <p:ext uri="{BB962C8B-B14F-4D97-AF65-F5344CB8AC3E}">
        <p14:creationId xmlns:p14="http://schemas.microsoft.com/office/powerpoint/2010/main" val="16547584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07999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50434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0" y="3962400"/>
            <a:ext cx="6858000" cy="4318000"/>
          </a:xfrm>
          <a:custGeom>
            <a:avLst/>
            <a:gdLst>
              <a:gd name="connsiteX0" fmla="*/ 0 w 6858000"/>
              <a:gd name="connsiteY0" fmla="*/ 0 h 4318000"/>
              <a:gd name="connsiteX1" fmla="*/ 6858000 w 6858000"/>
              <a:gd name="connsiteY1" fmla="*/ 0 h 4318000"/>
              <a:gd name="connsiteX2" fmla="*/ 6858000 w 6858000"/>
              <a:gd name="connsiteY2" fmla="*/ 4318000 h 4318000"/>
              <a:gd name="connsiteX3" fmla="*/ 0 w 6858000"/>
              <a:gd name="connsiteY3" fmla="*/ 4318000 h 4318000"/>
            </a:gdLst>
            <a:ahLst/>
            <a:cxnLst>
              <a:cxn ang="0">
                <a:pos x="connsiteX0" y="connsiteY0"/>
              </a:cxn>
              <a:cxn ang="0">
                <a:pos x="connsiteX1" y="connsiteY1"/>
              </a:cxn>
              <a:cxn ang="0">
                <a:pos x="connsiteX2" y="connsiteY2"/>
              </a:cxn>
              <a:cxn ang="0">
                <a:pos x="connsiteX3" y="connsiteY3"/>
              </a:cxn>
            </a:cxnLst>
            <a:rect l="l" t="t" r="r" b="b"/>
            <a:pathLst>
              <a:path w="6858000" h="4318000">
                <a:moveTo>
                  <a:pt x="0" y="0"/>
                </a:moveTo>
                <a:lnTo>
                  <a:pt x="6858000" y="0"/>
                </a:lnTo>
                <a:lnTo>
                  <a:pt x="6858000" y="4318000"/>
                </a:lnTo>
                <a:lnTo>
                  <a:pt x="0" y="4318000"/>
                </a:lnTo>
                <a:close/>
              </a:path>
            </a:pathLst>
          </a:custGeom>
        </p:spPr>
        <p:txBody>
          <a:bodyPr wrap="square">
            <a:noAutofit/>
          </a:bodyPr>
          <a:lstStyle/>
          <a:p>
            <a:endParaRPr lang="en-US"/>
          </a:p>
        </p:txBody>
      </p:sp>
    </p:spTree>
    <p:extLst>
      <p:ext uri="{BB962C8B-B14F-4D97-AF65-F5344CB8AC3E}">
        <p14:creationId xmlns:p14="http://schemas.microsoft.com/office/powerpoint/2010/main" val="388989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692150" y="900113"/>
            <a:ext cx="5473700" cy="3033258"/>
          </a:xfrm>
          <a:custGeom>
            <a:avLst/>
            <a:gdLst>
              <a:gd name="connsiteX0" fmla="*/ 0 w 5473700"/>
              <a:gd name="connsiteY0" fmla="*/ 0 h 3033258"/>
              <a:gd name="connsiteX1" fmla="*/ 5473700 w 5473700"/>
              <a:gd name="connsiteY1" fmla="*/ 0 h 3033258"/>
              <a:gd name="connsiteX2" fmla="*/ 5473700 w 5473700"/>
              <a:gd name="connsiteY2" fmla="*/ 3033258 h 3033258"/>
              <a:gd name="connsiteX3" fmla="*/ 0 w 5473700"/>
              <a:gd name="connsiteY3" fmla="*/ 3033258 h 3033258"/>
            </a:gdLst>
            <a:ahLst/>
            <a:cxnLst>
              <a:cxn ang="0">
                <a:pos x="connsiteX0" y="connsiteY0"/>
              </a:cxn>
              <a:cxn ang="0">
                <a:pos x="connsiteX1" y="connsiteY1"/>
              </a:cxn>
              <a:cxn ang="0">
                <a:pos x="connsiteX2" y="connsiteY2"/>
              </a:cxn>
              <a:cxn ang="0">
                <a:pos x="connsiteX3" y="connsiteY3"/>
              </a:cxn>
            </a:cxnLst>
            <a:rect l="l" t="t" r="r" b="b"/>
            <a:pathLst>
              <a:path w="5473700" h="3033258">
                <a:moveTo>
                  <a:pt x="0" y="0"/>
                </a:moveTo>
                <a:lnTo>
                  <a:pt x="5473700" y="0"/>
                </a:lnTo>
                <a:lnTo>
                  <a:pt x="5473700" y="3033258"/>
                </a:lnTo>
                <a:lnTo>
                  <a:pt x="0" y="3033258"/>
                </a:lnTo>
                <a:close/>
              </a:path>
            </a:pathLst>
          </a:custGeom>
        </p:spPr>
        <p:txBody>
          <a:bodyPr wrap="square">
            <a:noAutofit/>
          </a:bodyPr>
          <a:lstStyle/>
          <a:p>
            <a:endParaRPr lang="en-US"/>
          </a:p>
        </p:txBody>
      </p:sp>
    </p:spTree>
    <p:extLst>
      <p:ext uri="{BB962C8B-B14F-4D97-AF65-F5344CB8AC3E}">
        <p14:creationId xmlns:p14="http://schemas.microsoft.com/office/powerpoint/2010/main" val="82112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692150" y="3773714"/>
            <a:ext cx="2341336" cy="4506686"/>
          </a:xfrm>
          <a:custGeom>
            <a:avLst/>
            <a:gdLst>
              <a:gd name="connsiteX0" fmla="*/ 0 w 2341336"/>
              <a:gd name="connsiteY0" fmla="*/ 0 h 4506686"/>
              <a:gd name="connsiteX1" fmla="*/ 2341336 w 2341336"/>
              <a:gd name="connsiteY1" fmla="*/ 0 h 4506686"/>
              <a:gd name="connsiteX2" fmla="*/ 2341336 w 2341336"/>
              <a:gd name="connsiteY2" fmla="*/ 4506686 h 4506686"/>
              <a:gd name="connsiteX3" fmla="*/ 0 w 2341336"/>
              <a:gd name="connsiteY3" fmla="*/ 4506686 h 4506686"/>
            </a:gdLst>
            <a:ahLst/>
            <a:cxnLst>
              <a:cxn ang="0">
                <a:pos x="connsiteX0" y="connsiteY0"/>
              </a:cxn>
              <a:cxn ang="0">
                <a:pos x="connsiteX1" y="connsiteY1"/>
              </a:cxn>
              <a:cxn ang="0">
                <a:pos x="connsiteX2" y="connsiteY2"/>
              </a:cxn>
              <a:cxn ang="0">
                <a:pos x="connsiteX3" y="connsiteY3"/>
              </a:cxn>
            </a:cxnLst>
            <a:rect l="l" t="t" r="r" b="b"/>
            <a:pathLst>
              <a:path w="2341336" h="4506686">
                <a:moveTo>
                  <a:pt x="0" y="0"/>
                </a:moveTo>
                <a:lnTo>
                  <a:pt x="2341336" y="0"/>
                </a:lnTo>
                <a:lnTo>
                  <a:pt x="2341336" y="4506686"/>
                </a:lnTo>
                <a:lnTo>
                  <a:pt x="0" y="4506686"/>
                </a:lnTo>
                <a:close/>
              </a:path>
            </a:pathLst>
          </a:custGeom>
        </p:spPr>
        <p:txBody>
          <a:bodyPr wrap="square">
            <a:noAutofit/>
          </a:bodyPr>
          <a:lstStyle/>
          <a:p>
            <a:endParaRPr lang="en-US"/>
          </a:p>
        </p:txBody>
      </p:sp>
    </p:spTree>
    <p:extLst>
      <p:ext uri="{BB962C8B-B14F-4D97-AF65-F5344CB8AC3E}">
        <p14:creationId xmlns:p14="http://schemas.microsoft.com/office/powerpoint/2010/main" val="2290321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Freeform 8"/>
          <p:cNvSpPr>
            <a:spLocks noGrp="1"/>
          </p:cNvSpPr>
          <p:nvPr>
            <p:ph type="pic" sz="quarter" idx="10"/>
          </p:nvPr>
        </p:nvSpPr>
        <p:spPr>
          <a:xfrm>
            <a:off x="0" y="0"/>
            <a:ext cx="4455886" cy="4455886"/>
          </a:xfrm>
          <a:custGeom>
            <a:avLst/>
            <a:gdLst>
              <a:gd name="connsiteX0" fmla="*/ 0 w 4455886"/>
              <a:gd name="connsiteY0" fmla="*/ 0 h 4455886"/>
              <a:gd name="connsiteX1" fmla="*/ 4455886 w 4455886"/>
              <a:gd name="connsiteY1" fmla="*/ 0 h 4455886"/>
              <a:gd name="connsiteX2" fmla="*/ 4455886 w 4455886"/>
              <a:gd name="connsiteY2" fmla="*/ 4455886 h 4455886"/>
              <a:gd name="connsiteX3" fmla="*/ 0 w 4455886"/>
              <a:gd name="connsiteY3" fmla="*/ 4455886 h 4455886"/>
            </a:gdLst>
            <a:ahLst/>
            <a:cxnLst>
              <a:cxn ang="0">
                <a:pos x="connsiteX0" y="connsiteY0"/>
              </a:cxn>
              <a:cxn ang="0">
                <a:pos x="connsiteX1" y="connsiteY1"/>
              </a:cxn>
              <a:cxn ang="0">
                <a:pos x="connsiteX2" y="connsiteY2"/>
              </a:cxn>
              <a:cxn ang="0">
                <a:pos x="connsiteX3" y="connsiteY3"/>
              </a:cxn>
            </a:cxnLst>
            <a:rect l="l" t="t" r="r" b="b"/>
            <a:pathLst>
              <a:path w="4455886" h="4455886">
                <a:moveTo>
                  <a:pt x="0" y="0"/>
                </a:moveTo>
                <a:lnTo>
                  <a:pt x="4455886" y="0"/>
                </a:lnTo>
                <a:lnTo>
                  <a:pt x="4455886" y="4455886"/>
                </a:lnTo>
                <a:lnTo>
                  <a:pt x="0" y="4455886"/>
                </a:lnTo>
                <a:close/>
              </a:path>
            </a:pathLst>
          </a:custGeom>
        </p:spPr>
        <p:txBody>
          <a:bodyPr wrap="square">
            <a:noAutofit/>
          </a:bodyPr>
          <a:lstStyle/>
          <a:p>
            <a:endParaRPr lang="en-US"/>
          </a:p>
        </p:txBody>
      </p:sp>
    </p:spTree>
    <p:extLst>
      <p:ext uri="{BB962C8B-B14F-4D97-AF65-F5344CB8AC3E}">
        <p14:creationId xmlns:p14="http://schemas.microsoft.com/office/powerpoint/2010/main" val="72730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reeform 10"/>
          <p:cNvSpPr>
            <a:spLocks noGrp="1"/>
          </p:cNvSpPr>
          <p:nvPr>
            <p:ph type="pic" sz="quarter" idx="10"/>
          </p:nvPr>
        </p:nvSpPr>
        <p:spPr>
          <a:xfrm>
            <a:off x="692150" y="5007430"/>
            <a:ext cx="2602593" cy="3272971"/>
          </a:xfrm>
          <a:custGeom>
            <a:avLst/>
            <a:gdLst>
              <a:gd name="connsiteX0" fmla="*/ 0 w 2602593"/>
              <a:gd name="connsiteY0" fmla="*/ 0 h 3272971"/>
              <a:gd name="connsiteX1" fmla="*/ 2602593 w 2602593"/>
              <a:gd name="connsiteY1" fmla="*/ 0 h 3272971"/>
              <a:gd name="connsiteX2" fmla="*/ 2602593 w 2602593"/>
              <a:gd name="connsiteY2" fmla="*/ 3272971 h 3272971"/>
              <a:gd name="connsiteX3" fmla="*/ 0 w 2602593"/>
              <a:gd name="connsiteY3" fmla="*/ 3272971 h 3272971"/>
            </a:gdLst>
            <a:ahLst/>
            <a:cxnLst>
              <a:cxn ang="0">
                <a:pos x="connsiteX0" y="connsiteY0"/>
              </a:cxn>
              <a:cxn ang="0">
                <a:pos x="connsiteX1" y="connsiteY1"/>
              </a:cxn>
              <a:cxn ang="0">
                <a:pos x="connsiteX2" y="connsiteY2"/>
              </a:cxn>
              <a:cxn ang="0">
                <a:pos x="connsiteX3" y="connsiteY3"/>
              </a:cxn>
            </a:cxnLst>
            <a:rect l="l" t="t" r="r" b="b"/>
            <a:pathLst>
              <a:path w="2602593" h="3272971">
                <a:moveTo>
                  <a:pt x="0" y="0"/>
                </a:moveTo>
                <a:lnTo>
                  <a:pt x="2602593" y="0"/>
                </a:lnTo>
                <a:lnTo>
                  <a:pt x="2602593" y="3272971"/>
                </a:lnTo>
                <a:lnTo>
                  <a:pt x="0" y="3272971"/>
                </a:lnTo>
                <a:close/>
              </a:path>
            </a:pathLst>
          </a:custGeom>
        </p:spPr>
        <p:txBody>
          <a:bodyPr wrap="square">
            <a:noAutofit/>
          </a:bodyPr>
          <a:lstStyle/>
          <a:p>
            <a:endParaRPr lang="en-US"/>
          </a:p>
        </p:txBody>
      </p:sp>
      <p:sp>
        <p:nvSpPr>
          <p:cNvPr id="14" name="Freeform 13"/>
          <p:cNvSpPr>
            <a:spLocks noGrp="1"/>
          </p:cNvSpPr>
          <p:nvPr>
            <p:ph type="pic" sz="quarter" idx="11"/>
          </p:nvPr>
        </p:nvSpPr>
        <p:spPr>
          <a:xfrm>
            <a:off x="3526746" y="6604000"/>
            <a:ext cx="2602593" cy="1676400"/>
          </a:xfrm>
          <a:custGeom>
            <a:avLst/>
            <a:gdLst>
              <a:gd name="connsiteX0" fmla="*/ 0 w 2602593"/>
              <a:gd name="connsiteY0" fmla="*/ 0 h 1676400"/>
              <a:gd name="connsiteX1" fmla="*/ 2602593 w 2602593"/>
              <a:gd name="connsiteY1" fmla="*/ 0 h 1676400"/>
              <a:gd name="connsiteX2" fmla="*/ 2602593 w 2602593"/>
              <a:gd name="connsiteY2" fmla="*/ 1676400 h 1676400"/>
              <a:gd name="connsiteX3" fmla="*/ 0 w 2602593"/>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2602593" h="1676400">
                <a:moveTo>
                  <a:pt x="0" y="0"/>
                </a:moveTo>
                <a:lnTo>
                  <a:pt x="2602593" y="0"/>
                </a:lnTo>
                <a:lnTo>
                  <a:pt x="2602593" y="1676400"/>
                </a:lnTo>
                <a:lnTo>
                  <a:pt x="0" y="1676400"/>
                </a:lnTo>
                <a:close/>
              </a:path>
            </a:pathLst>
          </a:custGeom>
        </p:spPr>
        <p:txBody>
          <a:bodyPr wrap="square">
            <a:noAutofit/>
          </a:bodyPr>
          <a:lstStyle/>
          <a:p>
            <a:endParaRPr lang="en-US" dirty="0"/>
          </a:p>
        </p:txBody>
      </p:sp>
    </p:spTree>
    <p:extLst>
      <p:ext uri="{BB962C8B-B14F-4D97-AF65-F5344CB8AC3E}">
        <p14:creationId xmlns:p14="http://schemas.microsoft.com/office/powerpoint/2010/main" val="72473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3598720" y="900113"/>
            <a:ext cx="3259280" cy="2293030"/>
          </a:xfrm>
          <a:custGeom>
            <a:avLst/>
            <a:gdLst>
              <a:gd name="connsiteX0" fmla="*/ 0 w 3259280"/>
              <a:gd name="connsiteY0" fmla="*/ 0 h 2293030"/>
              <a:gd name="connsiteX1" fmla="*/ 3259280 w 3259280"/>
              <a:gd name="connsiteY1" fmla="*/ 0 h 2293030"/>
              <a:gd name="connsiteX2" fmla="*/ 3259280 w 3259280"/>
              <a:gd name="connsiteY2" fmla="*/ 2293030 h 2293030"/>
              <a:gd name="connsiteX3" fmla="*/ 0 w 3259280"/>
              <a:gd name="connsiteY3" fmla="*/ 2293030 h 2293030"/>
            </a:gdLst>
            <a:ahLst/>
            <a:cxnLst>
              <a:cxn ang="0">
                <a:pos x="connsiteX0" y="connsiteY0"/>
              </a:cxn>
              <a:cxn ang="0">
                <a:pos x="connsiteX1" y="connsiteY1"/>
              </a:cxn>
              <a:cxn ang="0">
                <a:pos x="connsiteX2" y="connsiteY2"/>
              </a:cxn>
              <a:cxn ang="0">
                <a:pos x="connsiteX3" y="connsiteY3"/>
              </a:cxn>
            </a:cxnLst>
            <a:rect l="l" t="t" r="r" b="b"/>
            <a:pathLst>
              <a:path w="3259280" h="2293030">
                <a:moveTo>
                  <a:pt x="0" y="0"/>
                </a:moveTo>
                <a:lnTo>
                  <a:pt x="3259280" y="0"/>
                </a:lnTo>
                <a:lnTo>
                  <a:pt x="3259280" y="2293030"/>
                </a:lnTo>
                <a:lnTo>
                  <a:pt x="0" y="2293030"/>
                </a:lnTo>
                <a:close/>
              </a:path>
            </a:pathLst>
          </a:custGeom>
        </p:spPr>
        <p:txBody>
          <a:bodyPr wrap="square">
            <a:noAutofit/>
          </a:bodyPr>
          <a:lstStyle/>
          <a:p>
            <a:endParaRPr lang="en-US" dirty="0"/>
          </a:p>
        </p:txBody>
      </p:sp>
    </p:spTree>
    <p:extLst>
      <p:ext uri="{BB962C8B-B14F-4D97-AF65-F5344CB8AC3E}">
        <p14:creationId xmlns:p14="http://schemas.microsoft.com/office/powerpoint/2010/main" val="2075286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Freeform 14"/>
          <p:cNvSpPr>
            <a:spLocks noGrp="1"/>
          </p:cNvSpPr>
          <p:nvPr>
            <p:ph type="pic" sz="quarter" idx="10"/>
          </p:nvPr>
        </p:nvSpPr>
        <p:spPr>
          <a:xfrm>
            <a:off x="0" y="1"/>
            <a:ext cx="6858000" cy="3454400"/>
          </a:xfrm>
          <a:custGeom>
            <a:avLst/>
            <a:gdLst>
              <a:gd name="connsiteX0" fmla="*/ 0 w 6858000"/>
              <a:gd name="connsiteY0" fmla="*/ 0 h 3454400"/>
              <a:gd name="connsiteX1" fmla="*/ 6858000 w 6858000"/>
              <a:gd name="connsiteY1" fmla="*/ 0 h 3454400"/>
              <a:gd name="connsiteX2" fmla="*/ 6858000 w 6858000"/>
              <a:gd name="connsiteY2" fmla="*/ 3454400 h 3454400"/>
              <a:gd name="connsiteX3" fmla="*/ 0 w 6858000"/>
              <a:gd name="connsiteY3" fmla="*/ 3454400 h 3454400"/>
            </a:gdLst>
            <a:ahLst/>
            <a:cxnLst>
              <a:cxn ang="0">
                <a:pos x="connsiteX0" y="connsiteY0"/>
              </a:cxn>
              <a:cxn ang="0">
                <a:pos x="connsiteX1" y="connsiteY1"/>
              </a:cxn>
              <a:cxn ang="0">
                <a:pos x="connsiteX2" y="connsiteY2"/>
              </a:cxn>
              <a:cxn ang="0">
                <a:pos x="connsiteX3" y="connsiteY3"/>
              </a:cxn>
            </a:cxnLst>
            <a:rect l="l" t="t" r="r" b="b"/>
            <a:pathLst>
              <a:path w="6858000" h="3454400">
                <a:moveTo>
                  <a:pt x="0" y="0"/>
                </a:moveTo>
                <a:lnTo>
                  <a:pt x="6858000" y="0"/>
                </a:lnTo>
                <a:lnTo>
                  <a:pt x="6858000" y="3454400"/>
                </a:lnTo>
                <a:lnTo>
                  <a:pt x="0" y="3454400"/>
                </a:lnTo>
                <a:close/>
              </a:path>
            </a:pathLst>
          </a:custGeom>
        </p:spPr>
        <p:txBody>
          <a:bodyPr wrap="square">
            <a:noAutofit/>
          </a:bodyPr>
          <a:lstStyle/>
          <a:p>
            <a:endParaRPr lang="en-US"/>
          </a:p>
        </p:txBody>
      </p:sp>
    </p:spTree>
    <p:extLst>
      <p:ext uri="{BB962C8B-B14F-4D97-AF65-F5344CB8AC3E}">
        <p14:creationId xmlns:p14="http://schemas.microsoft.com/office/powerpoint/2010/main" val="21314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Freeform 12"/>
          <p:cNvSpPr>
            <a:spLocks noGrp="1"/>
          </p:cNvSpPr>
          <p:nvPr>
            <p:ph type="pic" sz="quarter" idx="10"/>
          </p:nvPr>
        </p:nvSpPr>
        <p:spPr>
          <a:xfrm>
            <a:off x="4789714" y="900114"/>
            <a:ext cx="2068286" cy="1639887"/>
          </a:xfrm>
          <a:custGeom>
            <a:avLst/>
            <a:gdLst>
              <a:gd name="connsiteX0" fmla="*/ 0 w 2068286"/>
              <a:gd name="connsiteY0" fmla="*/ 0 h 1639887"/>
              <a:gd name="connsiteX1" fmla="*/ 2068286 w 2068286"/>
              <a:gd name="connsiteY1" fmla="*/ 0 h 1639887"/>
              <a:gd name="connsiteX2" fmla="*/ 2068286 w 2068286"/>
              <a:gd name="connsiteY2" fmla="*/ 1639887 h 1639887"/>
              <a:gd name="connsiteX3" fmla="*/ 0 w 2068286"/>
              <a:gd name="connsiteY3" fmla="*/ 1639887 h 1639887"/>
            </a:gdLst>
            <a:ahLst/>
            <a:cxnLst>
              <a:cxn ang="0">
                <a:pos x="connsiteX0" y="connsiteY0"/>
              </a:cxn>
              <a:cxn ang="0">
                <a:pos x="connsiteX1" y="connsiteY1"/>
              </a:cxn>
              <a:cxn ang="0">
                <a:pos x="connsiteX2" y="connsiteY2"/>
              </a:cxn>
              <a:cxn ang="0">
                <a:pos x="connsiteX3" y="connsiteY3"/>
              </a:cxn>
            </a:cxnLst>
            <a:rect l="l" t="t" r="r" b="b"/>
            <a:pathLst>
              <a:path w="2068286" h="1639887">
                <a:moveTo>
                  <a:pt x="0" y="0"/>
                </a:moveTo>
                <a:lnTo>
                  <a:pt x="2068286" y="0"/>
                </a:lnTo>
                <a:lnTo>
                  <a:pt x="2068286" y="1639887"/>
                </a:lnTo>
                <a:lnTo>
                  <a:pt x="0" y="1639887"/>
                </a:lnTo>
                <a:close/>
              </a:path>
            </a:pathLst>
          </a:custGeom>
        </p:spPr>
        <p:txBody>
          <a:bodyPr wrap="square">
            <a:noAutofit/>
          </a:bodyPr>
          <a:lstStyle/>
          <a:p>
            <a:endParaRPr lang="en-US"/>
          </a:p>
        </p:txBody>
      </p:sp>
      <p:sp>
        <p:nvSpPr>
          <p:cNvPr id="17" name="Freeform 16"/>
          <p:cNvSpPr>
            <a:spLocks noGrp="1"/>
          </p:cNvSpPr>
          <p:nvPr>
            <p:ph type="pic" sz="quarter" idx="11"/>
          </p:nvPr>
        </p:nvSpPr>
        <p:spPr>
          <a:xfrm>
            <a:off x="692151" y="5588000"/>
            <a:ext cx="2602593" cy="2692400"/>
          </a:xfrm>
          <a:custGeom>
            <a:avLst/>
            <a:gdLst>
              <a:gd name="connsiteX0" fmla="*/ 0 w 2602593"/>
              <a:gd name="connsiteY0" fmla="*/ 0 h 2692400"/>
              <a:gd name="connsiteX1" fmla="*/ 2602593 w 2602593"/>
              <a:gd name="connsiteY1" fmla="*/ 0 h 2692400"/>
              <a:gd name="connsiteX2" fmla="*/ 2602593 w 2602593"/>
              <a:gd name="connsiteY2" fmla="*/ 2692400 h 2692400"/>
              <a:gd name="connsiteX3" fmla="*/ 0 w 2602593"/>
              <a:gd name="connsiteY3" fmla="*/ 2692400 h 2692400"/>
            </a:gdLst>
            <a:ahLst/>
            <a:cxnLst>
              <a:cxn ang="0">
                <a:pos x="connsiteX0" y="connsiteY0"/>
              </a:cxn>
              <a:cxn ang="0">
                <a:pos x="connsiteX1" y="connsiteY1"/>
              </a:cxn>
              <a:cxn ang="0">
                <a:pos x="connsiteX2" y="connsiteY2"/>
              </a:cxn>
              <a:cxn ang="0">
                <a:pos x="connsiteX3" y="connsiteY3"/>
              </a:cxn>
            </a:cxnLst>
            <a:rect l="l" t="t" r="r" b="b"/>
            <a:pathLst>
              <a:path w="2602593" h="2692400">
                <a:moveTo>
                  <a:pt x="0" y="0"/>
                </a:moveTo>
                <a:lnTo>
                  <a:pt x="2602593" y="0"/>
                </a:lnTo>
                <a:lnTo>
                  <a:pt x="2602593" y="2692400"/>
                </a:lnTo>
                <a:lnTo>
                  <a:pt x="0" y="2692400"/>
                </a:lnTo>
                <a:close/>
              </a:path>
            </a:pathLst>
          </a:custGeom>
        </p:spPr>
        <p:txBody>
          <a:bodyPr wrap="square">
            <a:noAutofit/>
          </a:bodyPr>
          <a:lstStyle/>
          <a:p>
            <a:endParaRPr lang="en-US"/>
          </a:p>
        </p:txBody>
      </p:sp>
    </p:spTree>
    <p:extLst>
      <p:ext uri="{BB962C8B-B14F-4D97-AF65-F5344CB8AC3E}">
        <p14:creationId xmlns:p14="http://schemas.microsoft.com/office/powerpoint/2010/main" val="2830447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0" y="-1"/>
            <a:ext cx="3338286" cy="4746171"/>
          </a:xfrm>
          <a:custGeom>
            <a:avLst/>
            <a:gdLst>
              <a:gd name="connsiteX0" fmla="*/ 0 w 3338286"/>
              <a:gd name="connsiteY0" fmla="*/ 0 h 4746171"/>
              <a:gd name="connsiteX1" fmla="*/ 3338286 w 3338286"/>
              <a:gd name="connsiteY1" fmla="*/ 0 h 4746171"/>
              <a:gd name="connsiteX2" fmla="*/ 3338286 w 3338286"/>
              <a:gd name="connsiteY2" fmla="*/ 4746171 h 4746171"/>
              <a:gd name="connsiteX3" fmla="*/ 0 w 3338286"/>
              <a:gd name="connsiteY3" fmla="*/ 4746171 h 4746171"/>
            </a:gdLst>
            <a:ahLst/>
            <a:cxnLst>
              <a:cxn ang="0">
                <a:pos x="connsiteX0" y="connsiteY0"/>
              </a:cxn>
              <a:cxn ang="0">
                <a:pos x="connsiteX1" y="connsiteY1"/>
              </a:cxn>
              <a:cxn ang="0">
                <a:pos x="connsiteX2" y="connsiteY2"/>
              </a:cxn>
              <a:cxn ang="0">
                <a:pos x="connsiteX3" y="connsiteY3"/>
              </a:cxn>
            </a:cxnLst>
            <a:rect l="l" t="t" r="r" b="b"/>
            <a:pathLst>
              <a:path w="3338286" h="4746171">
                <a:moveTo>
                  <a:pt x="0" y="0"/>
                </a:moveTo>
                <a:lnTo>
                  <a:pt x="3338286" y="0"/>
                </a:lnTo>
                <a:lnTo>
                  <a:pt x="3338286" y="4746171"/>
                </a:lnTo>
                <a:lnTo>
                  <a:pt x="0" y="4746171"/>
                </a:lnTo>
                <a:close/>
              </a:path>
            </a:pathLst>
          </a:custGeom>
        </p:spPr>
        <p:txBody>
          <a:bodyPr wrap="square">
            <a:noAutofit/>
          </a:bodyPr>
          <a:lstStyle/>
          <a:p>
            <a:endParaRPr lang="en-US"/>
          </a:p>
        </p:txBody>
      </p:sp>
      <p:sp>
        <p:nvSpPr>
          <p:cNvPr id="13" name="Freeform 12"/>
          <p:cNvSpPr>
            <a:spLocks noGrp="1"/>
          </p:cNvSpPr>
          <p:nvPr>
            <p:ph type="pic" sz="quarter" idx="11"/>
          </p:nvPr>
        </p:nvSpPr>
        <p:spPr>
          <a:xfrm>
            <a:off x="3672115" y="2380342"/>
            <a:ext cx="2457223" cy="2365829"/>
          </a:xfrm>
          <a:custGeom>
            <a:avLst/>
            <a:gdLst>
              <a:gd name="connsiteX0" fmla="*/ 0 w 2457223"/>
              <a:gd name="connsiteY0" fmla="*/ 0 h 2365829"/>
              <a:gd name="connsiteX1" fmla="*/ 2457223 w 2457223"/>
              <a:gd name="connsiteY1" fmla="*/ 0 h 2365829"/>
              <a:gd name="connsiteX2" fmla="*/ 2457223 w 2457223"/>
              <a:gd name="connsiteY2" fmla="*/ 2365829 h 2365829"/>
              <a:gd name="connsiteX3" fmla="*/ 0 w 2457223"/>
              <a:gd name="connsiteY3" fmla="*/ 2365829 h 2365829"/>
            </a:gdLst>
            <a:ahLst/>
            <a:cxnLst>
              <a:cxn ang="0">
                <a:pos x="connsiteX0" y="connsiteY0"/>
              </a:cxn>
              <a:cxn ang="0">
                <a:pos x="connsiteX1" y="connsiteY1"/>
              </a:cxn>
              <a:cxn ang="0">
                <a:pos x="connsiteX2" y="connsiteY2"/>
              </a:cxn>
              <a:cxn ang="0">
                <a:pos x="connsiteX3" y="connsiteY3"/>
              </a:cxn>
            </a:cxnLst>
            <a:rect l="l" t="t" r="r" b="b"/>
            <a:pathLst>
              <a:path w="2457223" h="2365829">
                <a:moveTo>
                  <a:pt x="0" y="0"/>
                </a:moveTo>
                <a:lnTo>
                  <a:pt x="2457223" y="0"/>
                </a:lnTo>
                <a:lnTo>
                  <a:pt x="2457223" y="2365829"/>
                </a:lnTo>
                <a:lnTo>
                  <a:pt x="0" y="2365829"/>
                </a:lnTo>
                <a:close/>
              </a:path>
            </a:pathLst>
          </a:custGeom>
        </p:spPr>
        <p:txBody>
          <a:bodyPr wrap="square">
            <a:noAutofit/>
          </a:bodyPr>
          <a:lstStyle/>
          <a:p>
            <a:endParaRPr lang="en-US"/>
          </a:p>
        </p:txBody>
      </p:sp>
    </p:spTree>
    <p:extLst>
      <p:ext uri="{BB962C8B-B14F-4D97-AF65-F5344CB8AC3E}">
        <p14:creationId xmlns:p14="http://schemas.microsoft.com/office/powerpoint/2010/main" val="282922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7" name="Freeform 16"/>
          <p:cNvSpPr>
            <a:spLocks noGrp="1"/>
          </p:cNvSpPr>
          <p:nvPr>
            <p:ph type="pic" sz="quarter" idx="10"/>
          </p:nvPr>
        </p:nvSpPr>
        <p:spPr>
          <a:xfrm>
            <a:off x="692150" y="3976914"/>
            <a:ext cx="2573565" cy="1949450"/>
          </a:xfrm>
          <a:custGeom>
            <a:avLst/>
            <a:gdLst>
              <a:gd name="connsiteX0" fmla="*/ 0 w 2573565"/>
              <a:gd name="connsiteY0" fmla="*/ 0 h 1949450"/>
              <a:gd name="connsiteX1" fmla="*/ 2573565 w 2573565"/>
              <a:gd name="connsiteY1" fmla="*/ 0 h 1949450"/>
              <a:gd name="connsiteX2" fmla="*/ 2573565 w 2573565"/>
              <a:gd name="connsiteY2" fmla="*/ 1949450 h 1949450"/>
              <a:gd name="connsiteX3" fmla="*/ 0 w 2573565"/>
              <a:gd name="connsiteY3" fmla="*/ 1949450 h 1949450"/>
            </a:gdLst>
            <a:ahLst/>
            <a:cxnLst>
              <a:cxn ang="0">
                <a:pos x="connsiteX0" y="connsiteY0"/>
              </a:cxn>
              <a:cxn ang="0">
                <a:pos x="connsiteX1" y="connsiteY1"/>
              </a:cxn>
              <a:cxn ang="0">
                <a:pos x="connsiteX2" y="connsiteY2"/>
              </a:cxn>
              <a:cxn ang="0">
                <a:pos x="connsiteX3" y="connsiteY3"/>
              </a:cxn>
            </a:cxnLst>
            <a:rect l="l" t="t" r="r" b="b"/>
            <a:pathLst>
              <a:path w="2573565" h="1949450">
                <a:moveTo>
                  <a:pt x="0" y="0"/>
                </a:moveTo>
                <a:lnTo>
                  <a:pt x="2573565" y="0"/>
                </a:lnTo>
                <a:lnTo>
                  <a:pt x="2573565" y="1949450"/>
                </a:lnTo>
                <a:lnTo>
                  <a:pt x="0" y="1949450"/>
                </a:lnTo>
                <a:close/>
              </a:path>
            </a:pathLst>
          </a:custGeom>
        </p:spPr>
        <p:txBody>
          <a:bodyPr wrap="square">
            <a:noAutofit/>
          </a:bodyPr>
          <a:lstStyle/>
          <a:p>
            <a:endParaRPr lang="en-US"/>
          </a:p>
        </p:txBody>
      </p:sp>
      <p:sp>
        <p:nvSpPr>
          <p:cNvPr id="18" name="Freeform 17"/>
          <p:cNvSpPr>
            <a:spLocks noGrp="1"/>
          </p:cNvSpPr>
          <p:nvPr>
            <p:ph type="pic" sz="quarter" idx="11"/>
          </p:nvPr>
        </p:nvSpPr>
        <p:spPr>
          <a:xfrm>
            <a:off x="3555774" y="3976914"/>
            <a:ext cx="2573565" cy="1949450"/>
          </a:xfrm>
          <a:custGeom>
            <a:avLst/>
            <a:gdLst>
              <a:gd name="connsiteX0" fmla="*/ 0 w 2573565"/>
              <a:gd name="connsiteY0" fmla="*/ 0 h 1949450"/>
              <a:gd name="connsiteX1" fmla="*/ 2573565 w 2573565"/>
              <a:gd name="connsiteY1" fmla="*/ 0 h 1949450"/>
              <a:gd name="connsiteX2" fmla="*/ 2573565 w 2573565"/>
              <a:gd name="connsiteY2" fmla="*/ 1949450 h 1949450"/>
              <a:gd name="connsiteX3" fmla="*/ 0 w 2573565"/>
              <a:gd name="connsiteY3" fmla="*/ 1949450 h 1949450"/>
            </a:gdLst>
            <a:ahLst/>
            <a:cxnLst>
              <a:cxn ang="0">
                <a:pos x="connsiteX0" y="connsiteY0"/>
              </a:cxn>
              <a:cxn ang="0">
                <a:pos x="connsiteX1" y="connsiteY1"/>
              </a:cxn>
              <a:cxn ang="0">
                <a:pos x="connsiteX2" y="connsiteY2"/>
              </a:cxn>
              <a:cxn ang="0">
                <a:pos x="connsiteX3" y="connsiteY3"/>
              </a:cxn>
            </a:cxnLst>
            <a:rect l="l" t="t" r="r" b="b"/>
            <a:pathLst>
              <a:path w="2573565" h="1949450">
                <a:moveTo>
                  <a:pt x="0" y="0"/>
                </a:moveTo>
                <a:lnTo>
                  <a:pt x="2573565" y="0"/>
                </a:lnTo>
                <a:lnTo>
                  <a:pt x="2573565" y="1949450"/>
                </a:lnTo>
                <a:lnTo>
                  <a:pt x="0" y="1949450"/>
                </a:lnTo>
                <a:close/>
              </a:path>
            </a:pathLst>
          </a:custGeom>
        </p:spPr>
        <p:txBody>
          <a:bodyPr wrap="square">
            <a:noAutofit/>
          </a:bodyPr>
          <a:lstStyle/>
          <a:p>
            <a:endParaRPr lang="en-US"/>
          </a:p>
        </p:txBody>
      </p:sp>
      <p:sp>
        <p:nvSpPr>
          <p:cNvPr id="20" name="Freeform 19"/>
          <p:cNvSpPr>
            <a:spLocks noGrp="1"/>
          </p:cNvSpPr>
          <p:nvPr>
            <p:ph type="pic" sz="quarter" idx="12"/>
          </p:nvPr>
        </p:nvSpPr>
        <p:spPr>
          <a:xfrm>
            <a:off x="692149" y="6330950"/>
            <a:ext cx="2573565" cy="1949450"/>
          </a:xfrm>
          <a:custGeom>
            <a:avLst/>
            <a:gdLst>
              <a:gd name="connsiteX0" fmla="*/ 0 w 2573565"/>
              <a:gd name="connsiteY0" fmla="*/ 0 h 1949450"/>
              <a:gd name="connsiteX1" fmla="*/ 2573565 w 2573565"/>
              <a:gd name="connsiteY1" fmla="*/ 0 h 1949450"/>
              <a:gd name="connsiteX2" fmla="*/ 2573565 w 2573565"/>
              <a:gd name="connsiteY2" fmla="*/ 1949450 h 1949450"/>
              <a:gd name="connsiteX3" fmla="*/ 0 w 2573565"/>
              <a:gd name="connsiteY3" fmla="*/ 1949450 h 1949450"/>
            </a:gdLst>
            <a:ahLst/>
            <a:cxnLst>
              <a:cxn ang="0">
                <a:pos x="connsiteX0" y="connsiteY0"/>
              </a:cxn>
              <a:cxn ang="0">
                <a:pos x="connsiteX1" y="connsiteY1"/>
              </a:cxn>
              <a:cxn ang="0">
                <a:pos x="connsiteX2" y="connsiteY2"/>
              </a:cxn>
              <a:cxn ang="0">
                <a:pos x="connsiteX3" y="connsiteY3"/>
              </a:cxn>
            </a:cxnLst>
            <a:rect l="l" t="t" r="r" b="b"/>
            <a:pathLst>
              <a:path w="2573565" h="1949450">
                <a:moveTo>
                  <a:pt x="0" y="0"/>
                </a:moveTo>
                <a:lnTo>
                  <a:pt x="2573565" y="0"/>
                </a:lnTo>
                <a:lnTo>
                  <a:pt x="2573565" y="1949450"/>
                </a:lnTo>
                <a:lnTo>
                  <a:pt x="0" y="1949450"/>
                </a:lnTo>
                <a:close/>
              </a:path>
            </a:pathLst>
          </a:custGeom>
        </p:spPr>
        <p:txBody>
          <a:bodyPr wrap="square">
            <a:noAutofit/>
          </a:bodyPr>
          <a:lstStyle/>
          <a:p>
            <a:endParaRPr lang="en-US"/>
          </a:p>
        </p:txBody>
      </p:sp>
      <p:sp>
        <p:nvSpPr>
          <p:cNvPr id="19" name="Freeform 18"/>
          <p:cNvSpPr>
            <a:spLocks noGrp="1"/>
          </p:cNvSpPr>
          <p:nvPr>
            <p:ph type="pic" sz="quarter" idx="13"/>
          </p:nvPr>
        </p:nvSpPr>
        <p:spPr>
          <a:xfrm>
            <a:off x="3555774" y="6330950"/>
            <a:ext cx="2573565" cy="1949450"/>
          </a:xfrm>
          <a:custGeom>
            <a:avLst/>
            <a:gdLst>
              <a:gd name="connsiteX0" fmla="*/ 0 w 2573565"/>
              <a:gd name="connsiteY0" fmla="*/ 0 h 1949450"/>
              <a:gd name="connsiteX1" fmla="*/ 2573565 w 2573565"/>
              <a:gd name="connsiteY1" fmla="*/ 0 h 1949450"/>
              <a:gd name="connsiteX2" fmla="*/ 2573565 w 2573565"/>
              <a:gd name="connsiteY2" fmla="*/ 1949450 h 1949450"/>
              <a:gd name="connsiteX3" fmla="*/ 0 w 2573565"/>
              <a:gd name="connsiteY3" fmla="*/ 1949450 h 1949450"/>
            </a:gdLst>
            <a:ahLst/>
            <a:cxnLst>
              <a:cxn ang="0">
                <a:pos x="connsiteX0" y="connsiteY0"/>
              </a:cxn>
              <a:cxn ang="0">
                <a:pos x="connsiteX1" y="connsiteY1"/>
              </a:cxn>
              <a:cxn ang="0">
                <a:pos x="connsiteX2" y="connsiteY2"/>
              </a:cxn>
              <a:cxn ang="0">
                <a:pos x="connsiteX3" y="connsiteY3"/>
              </a:cxn>
            </a:cxnLst>
            <a:rect l="l" t="t" r="r" b="b"/>
            <a:pathLst>
              <a:path w="2573565" h="1949450">
                <a:moveTo>
                  <a:pt x="0" y="0"/>
                </a:moveTo>
                <a:lnTo>
                  <a:pt x="2573565" y="0"/>
                </a:lnTo>
                <a:lnTo>
                  <a:pt x="2573565" y="1949450"/>
                </a:lnTo>
                <a:lnTo>
                  <a:pt x="0" y="1949450"/>
                </a:lnTo>
                <a:close/>
              </a:path>
            </a:pathLst>
          </a:custGeom>
        </p:spPr>
        <p:txBody>
          <a:bodyPr wrap="square">
            <a:noAutofit/>
          </a:bodyPr>
          <a:lstStyle/>
          <a:p>
            <a:endParaRPr lang="en-US"/>
          </a:p>
        </p:txBody>
      </p:sp>
    </p:spTree>
    <p:extLst>
      <p:ext uri="{BB962C8B-B14F-4D97-AF65-F5344CB8AC3E}">
        <p14:creationId xmlns:p14="http://schemas.microsoft.com/office/powerpoint/2010/main" val="19508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Freeform 10"/>
          <p:cNvSpPr>
            <a:spLocks noGrp="1"/>
          </p:cNvSpPr>
          <p:nvPr>
            <p:ph type="pic" sz="quarter" idx="10"/>
          </p:nvPr>
        </p:nvSpPr>
        <p:spPr>
          <a:xfrm>
            <a:off x="3744686" y="900113"/>
            <a:ext cx="3113314" cy="6966630"/>
          </a:xfrm>
          <a:custGeom>
            <a:avLst/>
            <a:gdLst>
              <a:gd name="connsiteX0" fmla="*/ 0 w 3113314"/>
              <a:gd name="connsiteY0" fmla="*/ 0 h 6966630"/>
              <a:gd name="connsiteX1" fmla="*/ 3113314 w 3113314"/>
              <a:gd name="connsiteY1" fmla="*/ 0 h 6966630"/>
              <a:gd name="connsiteX2" fmla="*/ 3113314 w 3113314"/>
              <a:gd name="connsiteY2" fmla="*/ 6966630 h 6966630"/>
              <a:gd name="connsiteX3" fmla="*/ 0 w 3113314"/>
              <a:gd name="connsiteY3" fmla="*/ 6966630 h 6966630"/>
            </a:gdLst>
            <a:ahLst/>
            <a:cxnLst>
              <a:cxn ang="0">
                <a:pos x="connsiteX0" y="connsiteY0"/>
              </a:cxn>
              <a:cxn ang="0">
                <a:pos x="connsiteX1" y="connsiteY1"/>
              </a:cxn>
              <a:cxn ang="0">
                <a:pos x="connsiteX2" y="connsiteY2"/>
              </a:cxn>
              <a:cxn ang="0">
                <a:pos x="connsiteX3" y="connsiteY3"/>
              </a:cxn>
            </a:cxnLst>
            <a:rect l="l" t="t" r="r" b="b"/>
            <a:pathLst>
              <a:path w="3113314" h="6966630">
                <a:moveTo>
                  <a:pt x="0" y="0"/>
                </a:moveTo>
                <a:lnTo>
                  <a:pt x="3113314" y="0"/>
                </a:lnTo>
                <a:lnTo>
                  <a:pt x="3113314" y="6966630"/>
                </a:lnTo>
                <a:lnTo>
                  <a:pt x="0" y="6966630"/>
                </a:lnTo>
                <a:close/>
              </a:path>
            </a:pathLst>
          </a:custGeom>
        </p:spPr>
        <p:txBody>
          <a:bodyPr wrap="square">
            <a:noAutofit/>
          </a:bodyPr>
          <a:lstStyle/>
          <a:p>
            <a:endParaRPr lang="en-US"/>
          </a:p>
        </p:txBody>
      </p:sp>
    </p:spTree>
    <p:extLst>
      <p:ext uri="{BB962C8B-B14F-4D97-AF65-F5344CB8AC3E}">
        <p14:creationId xmlns:p14="http://schemas.microsoft.com/office/powerpoint/2010/main" val="109828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Freeform 10"/>
          <p:cNvSpPr>
            <a:spLocks noGrp="1"/>
          </p:cNvSpPr>
          <p:nvPr>
            <p:ph type="pic" sz="quarter" idx="10"/>
          </p:nvPr>
        </p:nvSpPr>
        <p:spPr>
          <a:xfrm>
            <a:off x="0" y="1"/>
            <a:ext cx="3062514" cy="5936343"/>
          </a:xfrm>
          <a:custGeom>
            <a:avLst/>
            <a:gdLst>
              <a:gd name="connsiteX0" fmla="*/ 0 w 3062514"/>
              <a:gd name="connsiteY0" fmla="*/ 0 h 5936343"/>
              <a:gd name="connsiteX1" fmla="*/ 3062514 w 3062514"/>
              <a:gd name="connsiteY1" fmla="*/ 0 h 5936343"/>
              <a:gd name="connsiteX2" fmla="*/ 3062514 w 3062514"/>
              <a:gd name="connsiteY2" fmla="*/ 5936343 h 5936343"/>
              <a:gd name="connsiteX3" fmla="*/ 0 w 3062514"/>
              <a:gd name="connsiteY3" fmla="*/ 5936343 h 5936343"/>
            </a:gdLst>
            <a:ahLst/>
            <a:cxnLst>
              <a:cxn ang="0">
                <a:pos x="connsiteX0" y="connsiteY0"/>
              </a:cxn>
              <a:cxn ang="0">
                <a:pos x="connsiteX1" y="connsiteY1"/>
              </a:cxn>
              <a:cxn ang="0">
                <a:pos x="connsiteX2" y="connsiteY2"/>
              </a:cxn>
              <a:cxn ang="0">
                <a:pos x="connsiteX3" y="connsiteY3"/>
              </a:cxn>
            </a:cxnLst>
            <a:rect l="l" t="t" r="r" b="b"/>
            <a:pathLst>
              <a:path w="3062514" h="5936343">
                <a:moveTo>
                  <a:pt x="0" y="0"/>
                </a:moveTo>
                <a:lnTo>
                  <a:pt x="3062514" y="0"/>
                </a:lnTo>
                <a:lnTo>
                  <a:pt x="3062514" y="5936343"/>
                </a:lnTo>
                <a:lnTo>
                  <a:pt x="0" y="5936343"/>
                </a:lnTo>
                <a:close/>
              </a:path>
            </a:pathLst>
          </a:custGeom>
        </p:spPr>
        <p:txBody>
          <a:bodyPr wrap="square">
            <a:noAutofit/>
          </a:bodyPr>
          <a:lstStyle/>
          <a:p>
            <a:endParaRPr lang="en-US"/>
          </a:p>
        </p:txBody>
      </p:sp>
    </p:spTree>
    <p:extLst>
      <p:ext uri="{BB962C8B-B14F-4D97-AF65-F5344CB8AC3E}">
        <p14:creationId xmlns:p14="http://schemas.microsoft.com/office/powerpoint/2010/main" val="642251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F41C87F5-163A-4B61-B314-F3AF2DB5E952}" type="datetime1">
              <a:rPr lang="id-ID" smtClean="0"/>
              <a:t>22/10/2020</a:t>
            </a:fld>
            <a:endParaRPr lang="id-ID"/>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DD4EEE6-C43A-4454-BE77-71DF300016DE}" type="slidenum">
              <a:rPr lang="id-ID" smtClean="0"/>
              <a:t>‹#›</a:t>
            </a:fld>
            <a:endParaRPr lang="id-ID"/>
          </a:p>
        </p:txBody>
      </p:sp>
    </p:spTree>
    <p:extLst>
      <p:ext uri="{BB962C8B-B14F-4D97-AF65-F5344CB8AC3E}">
        <p14:creationId xmlns:p14="http://schemas.microsoft.com/office/powerpoint/2010/main" val="12059012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l="-58000" r="-58000"/>
          </a:stretch>
        </a:blipFill>
        <a:effectLst/>
      </p:bgPr>
    </p:bg>
    <p:spTree>
      <p:nvGrpSpPr>
        <p:cNvPr id="1" name=""/>
        <p:cNvGrpSpPr/>
        <p:nvPr/>
      </p:nvGrpSpPr>
      <p:grpSpPr>
        <a:xfrm>
          <a:off x="0" y="0"/>
          <a:ext cx="0" cy="0"/>
          <a:chOff x="0" y="0"/>
          <a:chExt cx="0" cy="0"/>
        </a:xfrm>
      </p:grpSpPr>
      <p:sp>
        <p:nvSpPr>
          <p:cNvPr id="9" name="Rectangle 8"/>
          <p:cNvSpPr/>
          <p:nvPr/>
        </p:nvSpPr>
        <p:spPr>
          <a:xfrm>
            <a:off x="0" y="0"/>
            <a:ext cx="6858000" cy="9143999"/>
          </a:xfrm>
          <a:prstGeom prst="rect">
            <a:avLst/>
          </a:prstGeom>
          <a:solidFill>
            <a:srgbClr val="00206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6" name="Rectangle 5"/>
          <p:cNvSpPr/>
          <p:nvPr/>
        </p:nvSpPr>
        <p:spPr>
          <a:xfrm>
            <a:off x="632803" y="6382602"/>
            <a:ext cx="5592394" cy="2359877"/>
          </a:xfrm>
          <a:prstGeom prst="rect">
            <a:avLst/>
          </a:prstGeom>
        </p:spPr>
        <p:txBody>
          <a:bodyPr wrap="square">
            <a:spAutoFit/>
          </a:bodyPr>
          <a:lstStyle/>
          <a:p>
            <a:pPr>
              <a:lnSpc>
                <a:spcPct val="150000"/>
              </a:lnSpc>
              <a:spcAft>
                <a:spcPts val="738"/>
              </a:spcAft>
            </a:pPr>
            <a:r>
              <a:rPr lang="id-ID" sz="1292" dirty="0">
                <a:solidFill>
                  <a:schemeClr val="bg1"/>
                </a:solidFill>
                <a:latin typeface="Open Sans"/>
                <a:ea typeface="Calibri" panose="020F0502020204030204" pitchFamily="34" charset="0"/>
                <a:cs typeface="Times New Roman" panose="02020603050405020304" pitchFamily="18" charset="0"/>
              </a:rPr>
              <a:t>Facebook </a:t>
            </a:r>
            <a:r>
              <a:rPr lang="en-US" sz="1292" dirty="0" err="1">
                <a:solidFill>
                  <a:schemeClr val="bg1"/>
                </a:solidFill>
                <a:latin typeface="Open Sans"/>
                <a:ea typeface="Calibri" panose="020F0502020204030204" pitchFamily="34" charset="0"/>
                <a:cs typeface="Times New Roman" panose="02020603050405020304" pitchFamily="18" charset="0"/>
              </a:rPr>
              <a:t>merupakan</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salah</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satu</a:t>
            </a:r>
            <a:r>
              <a:rPr lang="en-US" sz="1292" dirty="0">
                <a:solidFill>
                  <a:schemeClr val="bg1"/>
                </a:solidFill>
                <a:latin typeface="Open Sans"/>
                <a:ea typeface="Calibri" panose="020F0502020204030204" pitchFamily="34" charset="0"/>
                <a:cs typeface="Times New Roman" panose="02020603050405020304" pitchFamily="18" charset="0"/>
              </a:rPr>
              <a:t> social media yang paling </a:t>
            </a:r>
            <a:r>
              <a:rPr lang="en-US" sz="1292" dirty="0" err="1">
                <a:solidFill>
                  <a:schemeClr val="bg1"/>
                </a:solidFill>
                <a:latin typeface="Open Sans"/>
                <a:ea typeface="Calibri" panose="020F0502020204030204" pitchFamily="34" charset="0"/>
                <a:cs typeface="Times New Roman" panose="02020603050405020304" pitchFamily="18" charset="0"/>
              </a:rPr>
              <a:t>banyak</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digunakan</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oleh</a:t>
            </a:r>
            <a:r>
              <a:rPr lang="en-US" sz="1292" dirty="0">
                <a:solidFill>
                  <a:schemeClr val="bg1"/>
                </a:solidFill>
                <a:latin typeface="Open Sans"/>
                <a:ea typeface="Calibri" panose="020F0502020204030204" pitchFamily="34" charset="0"/>
                <a:cs typeface="Times New Roman" panose="02020603050405020304" pitchFamily="18" charset="0"/>
              </a:rPr>
              <a:t> para </a:t>
            </a:r>
            <a:r>
              <a:rPr lang="en-US" sz="1292" dirty="0" err="1">
                <a:solidFill>
                  <a:schemeClr val="bg1"/>
                </a:solidFill>
                <a:latin typeface="Open Sans"/>
                <a:ea typeface="Calibri" panose="020F0502020204030204" pitchFamily="34" charset="0"/>
                <a:cs typeface="Times New Roman" panose="02020603050405020304" pitchFamily="18" charset="0"/>
              </a:rPr>
              <a:t>pengguna</a:t>
            </a:r>
            <a:r>
              <a:rPr lang="en-US" sz="1292" dirty="0">
                <a:solidFill>
                  <a:schemeClr val="bg1"/>
                </a:solidFill>
                <a:latin typeface="Open Sans"/>
                <a:ea typeface="Calibri" panose="020F0502020204030204" pitchFamily="34" charset="0"/>
                <a:cs typeface="Times New Roman" panose="02020603050405020304" pitchFamily="18" charset="0"/>
              </a:rPr>
              <a:t> internet </a:t>
            </a:r>
            <a:r>
              <a:rPr lang="en-US" sz="1292" dirty="0" err="1">
                <a:solidFill>
                  <a:schemeClr val="bg1"/>
                </a:solidFill>
                <a:latin typeface="Open Sans"/>
                <a:ea typeface="Calibri" panose="020F0502020204030204" pitchFamily="34" charset="0"/>
                <a:cs typeface="Times New Roman" panose="02020603050405020304" pitchFamily="18" charset="0"/>
              </a:rPr>
              <a:t>dengan</a:t>
            </a:r>
            <a:r>
              <a:rPr lang="en-US" sz="1292" dirty="0">
                <a:solidFill>
                  <a:schemeClr val="bg1"/>
                </a:solidFill>
                <a:latin typeface="Open Sans"/>
                <a:ea typeface="Calibri" panose="020F0502020204030204" pitchFamily="34" charset="0"/>
                <a:cs typeface="Times New Roman" panose="02020603050405020304" pitchFamily="18" charset="0"/>
              </a:rPr>
              <a:t> </a:t>
            </a:r>
            <a:r>
              <a:rPr lang="id-ID" sz="1292" dirty="0">
                <a:solidFill>
                  <a:schemeClr val="bg1"/>
                </a:solidFill>
                <a:latin typeface="Open Sans"/>
                <a:ea typeface="Calibri" panose="020F0502020204030204" pitchFamily="34" charset="0"/>
                <a:cs typeface="Times New Roman" panose="02020603050405020304" pitchFamily="18" charset="0"/>
              </a:rPr>
              <a:t>pengguna</a:t>
            </a:r>
            <a:r>
              <a:rPr lang="en-US" sz="1292" dirty="0">
                <a:solidFill>
                  <a:schemeClr val="bg1"/>
                </a:solidFill>
                <a:latin typeface="Open Sans"/>
                <a:ea typeface="Calibri" panose="020F0502020204030204" pitchFamily="34" charset="0"/>
                <a:cs typeface="Times New Roman" panose="02020603050405020304" pitchFamily="18" charset="0"/>
              </a:rPr>
              <a:t> </a:t>
            </a:r>
            <a:r>
              <a:rPr lang="id-ID" sz="1292" dirty="0">
                <a:solidFill>
                  <a:schemeClr val="bg1"/>
                </a:solidFill>
                <a:latin typeface="Open Sans"/>
                <a:ea typeface="Calibri" panose="020F0502020204030204" pitchFamily="34" charset="0"/>
                <a:cs typeface="Times New Roman" panose="02020603050405020304" pitchFamily="18" charset="0"/>
              </a:rPr>
              <a:t>terbanyak </a:t>
            </a:r>
            <a:r>
              <a:rPr lang="en-US" sz="1292" dirty="0" err="1">
                <a:solidFill>
                  <a:schemeClr val="bg1"/>
                </a:solidFill>
                <a:latin typeface="Open Sans"/>
                <a:ea typeface="Calibri" panose="020F0502020204030204" pitchFamily="34" charset="0"/>
                <a:cs typeface="Times New Roman" panose="02020603050405020304" pitchFamily="18" charset="0"/>
              </a:rPr>
              <a:t>dibandingkan</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dengan</a:t>
            </a:r>
            <a:r>
              <a:rPr lang="en-US" sz="1292" dirty="0">
                <a:solidFill>
                  <a:schemeClr val="bg1"/>
                </a:solidFill>
                <a:latin typeface="Open Sans"/>
                <a:ea typeface="Calibri" panose="020F0502020204030204" pitchFamily="34" charset="0"/>
                <a:cs typeface="Times New Roman" panose="02020603050405020304" pitchFamily="18" charset="0"/>
              </a:rPr>
              <a:t> social media </a:t>
            </a:r>
            <a:r>
              <a:rPr lang="en-US" sz="1292" dirty="0" err="1">
                <a:solidFill>
                  <a:schemeClr val="bg1"/>
                </a:solidFill>
                <a:latin typeface="Open Sans"/>
                <a:ea typeface="Calibri" panose="020F0502020204030204" pitchFamily="34" charset="0"/>
                <a:cs typeface="Times New Roman" panose="02020603050405020304" pitchFamily="18" charset="0"/>
              </a:rPr>
              <a:t>lainnya</a:t>
            </a:r>
            <a:r>
              <a:rPr lang="en-US" sz="1292" dirty="0">
                <a:solidFill>
                  <a:schemeClr val="bg1"/>
                </a:solidFill>
                <a:latin typeface="Open Sans"/>
                <a:ea typeface="Calibri" panose="020F0502020204030204" pitchFamily="34" charset="0"/>
                <a:cs typeface="Times New Roman" panose="02020603050405020304" pitchFamily="18" charset="0"/>
              </a:rPr>
              <a:t>.</a:t>
            </a:r>
            <a:endParaRPr lang="id-ID" sz="1292" dirty="0">
              <a:solidFill>
                <a:schemeClr val="bg1"/>
              </a:solidFill>
              <a:latin typeface="Open Sans"/>
              <a:ea typeface="Calibri" panose="020F0502020204030204" pitchFamily="34" charset="0"/>
              <a:cs typeface="Times New Roman" panose="02020603050405020304" pitchFamily="18" charset="0"/>
            </a:endParaRPr>
          </a:p>
          <a:p>
            <a:pPr>
              <a:lnSpc>
                <a:spcPct val="150000"/>
              </a:lnSpc>
              <a:spcAft>
                <a:spcPts val="738"/>
              </a:spcAft>
            </a:pPr>
            <a:r>
              <a:rPr lang="en-US" sz="1292" dirty="0" err="1">
                <a:solidFill>
                  <a:schemeClr val="bg1"/>
                </a:solidFill>
                <a:latin typeface="Open Sans"/>
                <a:ea typeface="Calibri" panose="020F0502020204030204" pitchFamily="34" charset="0"/>
                <a:cs typeface="Times New Roman" panose="02020603050405020304" pitchFamily="18" charset="0"/>
              </a:rPr>
              <a:t>Seperti</a:t>
            </a:r>
            <a:r>
              <a:rPr lang="en-US" sz="1292" dirty="0">
                <a:solidFill>
                  <a:schemeClr val="bg1"/>
                </a:solidFill>
                <a:latin typeface="Open Sans"/>
                <a:ea typeface="Calibri" panose="020F0502020204030204" pitchFamily="34" charset="0"/>
                <a:cs typeface="Times New Roman" panose="02020603050405020304" pitchFamily="18" charset="0"/>
              </a:rPr>
              <a:t> yang </a:t>
            </a:r>
            <a:r>
              <a:rPr lang="en-US" sz="1292" dirty="0" err="1">
                <a:solidFill>
                  <a:schemeClr val="bg1"/>
                </a:solidFill>
                <a:latin typeface="Open Sans"/>
                <a:ea typeface="Calibri" panose="020F0502020204030204" pitchFamily="34" charset="0"/>
                <a:cs typeface="Times New Roman" panose="02020603050405020304" pitchFamily="18" charset="0"/>
              </a:rPr>
              <a:t>Anda</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ketahui</a:t>
            </a:r>
            <a:r>
              <a:rPr lang="en-US" sz="1292" dirty="0">
                <a:solidFill>
                  <a:schemeClr val="bg1"/>
                </a:solidFill>
                <a:latin typeface="Open Sans"/>
                <a:ea typeface="Calibri" panose="020F0502020204030204" pitchFamily="34" charset="0"/>
                <a:cs typeface="Times New Roman" panose="02020603050405020304" pitchFamily="18" charset="0"/>
              </a:rPr>
              <a:t> </a:t>
            </a:r>
            <a:r>
              <a:rPr lang="id-ID" sz="1292" dirty="0">
                <a:solidFill>
                  <a:schemeClr val="bg1"/>
                </a:solidFill>
                <a:latin typeface="Open Sans"/>
                <a:ea typeface="Calibri" panose="020F0502020204030204" pitchFamily="34" charset="0"/>
                <a:cs typeface="Times New Roman" panose="02020603050405020304" pitchFamily="18" charset="0"/>
              </a:rPr>
              <a:t>Facebook</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lebih</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berpusat</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pada</a:t>
            </a:r>
            <a:r>
              <a:rPr lang="en-US" sz="1292" dirty="0">
                <a:solidFill>
                  <a:schemeClr val="bg1"/>
                </a:solidFill>
                <a:latin typeface="Open Sans"/>
                <a:ea typeface="Calibri" panose="020F0502020204030204" pitchFamily="34" charset="0"/>
                <a:cs typeface="Times New Roman" panose="02020603050405020304" pitchFamily="18" charset="0"/>
              </a:rPr>
              <a:t> storytelling yang </a:t>
            </a:r>
            <a:r>
              <a:rPr lang="en-US" sz="1292" dirty="0" err="1">
                <a:solidFill>
                  <a:schemeClr val="bg1"/>
                </a:solidFill>
                <a:latin typeface="Open Sans"/>
                <a:ea typeface="Calibri" panose="020F0502020204030204" pitchFamily="34" charset="0"/>
                <a:cs typeface="Times New Roman" panose="02020603050405020304" pitchFamily="18" charset="0"/>
              </a:rPr>
              <a:t>disajikan</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dengan</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kekuatan</a:t>
            </a:r>
            <a:r>
              <a:rPr lang="en-US" sz="1292" dirty="0">
                <a:solidFill>
                  <a:schemeClr val="bg1"/>
                </a:solidFill>
                <a:latin typeface="Open Sans"/>
                <a:ea typeface="Calibri" panose="020F0502020204030204" pitchFamily="34" charset="0"/>
                <a:cs typeface="Times New Roman" panose="02020603050405020304" pitchFamily="18" charset="0"/>
              </a:rPr>
              <a:t> visual </a:t>
            </a:r>
            <a:r>
              <a:rPr lang="en-US" sz="1292" dirty="0" err="1">
                <a:solidFill>
                  <a:schemeClr val="bg1"/>
                </a:solidFill>
                <a:latin typeface="Open Sans"/>
                <a:ea typeface="Calibri" panose="020F0502020204030204" pitchFamily="34" charset="0"/>
                <a:cs typeface="Times New Roman" panose="02020603050405020304" pitchFamily="18" charset="0"/>
              </a:rPr>
              <a:t>konten</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Inilah</a:t>
            </a:r>
            <a:r>
              <a:rPr lang="en-US" sz="1292" dirty="0">
                <a:solidFill>
                  <a:schemeClr val="bg1"/>
                </a:solidFill>
                <a:latin typeface="Open Sans"/>
                <a:ea typeface="Calibri" panose="020F0502020204030204" pitchFamily="34" charset="0"/>
                <a:cs typeface="Times New Roman" panose="02020603050405020304" pitchFamily="18" charset="0"/>
              </a:rPr>
              <a:t> yang </a:t>
            </a:r>
            <a:r>
              <a:rPr lang="en-US" sz="1292" dirty="0" err="1">
                <a:solidFill>
                  <a:schemeClr val="bg1"/>
                </a:solidFill>
                <a:latin typeface="Open Sans"/>
                <a:ea typeface="Calibri" panose="020F0502020204030204" pitchFamily="34" charset="0"/>
                <a:cs typeface="Times New Roman" panose="02020603050405020304" pitchFamily="18" charset="0"/>
              </a:rPr>
              <a:t>menyebabkan</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pengguna</a:t>
            </a:r>
            <a:r>
              <a:rPr lang="en-US" sz="1292" dirty="0">
                <a:solidFill>
                  <a:schemeClr val="bg1"/>
                </a:solidFill>
                <a:latin typeface="Open Sans"/>
                <a:ea typeface="Calibri" panose="020F0502020204030204" pitchFamily="34" charset="0"/>
                <a:cs typeface="Times New Roman" panose="02020603050405020304" pitchFamily="18" charset="0"/>
              </a:rPr>
              <a:t> </a:t>
            </a:r>
            <a:r>
              <a:rPr lang="id-ID" sz="1292" dirty="0">
                <a:solidFill>
                  <a:schemeClr val="bg1"/>
                </a:solidFill>
                <a:latin typeface="Open Sans"/>
                <a:ea typeface="Calibri" panose="020F0502020204030204" pitchFamily="34" charset="0"/>
                <a:cs typeface="Times New Roman" panose="02020603050405020304" pitchFamily="18" charset="0"/>
              </a:rPr>
              <a:t>Facebook</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terus</a:t>
            </a:r>
            <a:r>
              <a:rPr lang="en-US" sz="1292" dirty="0">
                <a:solidFill>
                  <a:schemeClr val="bg1"/>
                </a:solidFill>
                <a:latin typeface="Open Sans"/>
                <a:ea typeface="Calibri" panose="020F0502020204030204" pitchFamily="34" charset="0"/>
                <a:cs typeface="Times New Roman" panose="02020603050405020304" pitchFamily="18" charset="0"/>
              </a:rPr>
              <a:t> </a:t>
            </a:r>
            <a:r>
              <a:rPr lang="en-US" sz="1292" dirty="0" err="1">
                <a:solidFill>
                  <a:schemeClr val="bg1"/>
                </a:solidFill>
                <a:latin typeface="Open Sans"/>
                <a:ea typeface="Calibri" panose="020F0502020204030204" pitchFamily="34" charset="0"/>
                <a:cs typeface="Times New Roman" panose="02020603050405020304" pitchFamily="18" charset="0"/>
              </a:rPr>
              <a:t>bertambah</a:t>
            </a:r>
            <a:r>
              <a:rPr lang="id-ID" sz="1292" dirty="0">
                <a:solidFill>
                  <a:schemeClr val="bg1"/>
                </a:solidFill>
                <a:latin typeface="Open Sans"/>
                <a:ea typeface="Calibri" panose="020F0502020204030204" pitchFamily="34" charset="0"/>
                <a:cs typeface="Times New Roman" panose="02020603050405020304" pitchFamily="18" charset="0"/>
              </a:rPr>
              <a:t>”.</a:t>
            </a:r>
            <a:endParaRPr lang="id-ID" sz="1292" dirty="0">
              <a:solidFill>
                <a:schemeClr val="bg1"/>
              </a:solidFill>
              <a:latin typeface="Open Sans"/>
              <a:ea typeface="Calibri" panose="020F0502020204030204" pitchFamily="34" charset="0"/>
              <a:cs typeface="Times New Roman" panose="02020603050405020304" pitchFamily="18" charset="0"/>
            </a:endParaRPr>
          </a:p>
          <a:p>
            <a:pPr>
              <a:lnSpc>
                <a:spcPct val="150000"/>
              </a:lnSpc>
              <a:spcAft>
                <a:spcPts val="738"/>
              </a:spcAft>
            </a:pPr>
            <a:endParaRPr lang="id-ID" sz="1292" dirty="0">
              <a:solidFill>
                <a:schemeClr val="bg1"/>
              </a:solidFill>
              <a:latin typeface="Open Sans"/>
              <a:ea typeface="Calibri" panose="020F0502020204030204" pitchFamily="34" charset="0"/>
              <a:cs typeface="Times New Roman" panose="02020603050405020304" pitchFamily="18" charset="0"/>
            </a:endParaRPr>
          </a:p>
        </p:txBody>
      </p:sp>
      <p:sp>
        <p:nvSpPr>
          <p:cNvPr id="5" name="Rectangle 4"/>
          <p:cNvSpPr/>
          <p:nvPr/>
        </p:nvSpPr>
        <p:spPr>
          <a:xfrm>
            <a:off x="587481" y="1026168"/>
            <a:ext cx="4248500" cy="1619496"/>
          </a:xfrm>
          <a:prstGeom prst="rect">
            <a:avLst/>
          </a:prstGeom>
          <a:noFill/>
        </p:spPr>
        <p:txBody>
          <a:bodyPr wrap="none" lIns="84406" tIns="42203" rIns="84406" bIns="42203">
            <a:spAutoFit/>
          </a:bodyPr>
          <a:lstStyle/>
          <a:p>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KATA </a:t>
            </a:r>
          </a:p>
          <a:p>
            <a:r>
              <a:rPr lang="id-ID" sz="4985" dirty="0">
                <a:ln w="0"/>
                <a:solidFill>
                  <a:srgbClr val="2DD2C6"/>
                </a:solidFill>
                <a:latin typeface="Segoe UI Black" panose="020B0A02040204020203" pitchFamily="34" charset="0"/>
                <a:ea typeface="Segoe UI Black" panose="020B0A02040204020203" pitchFamily="34" charset="0"/>
                <a:cs typeface="Segoe UI Black" panose="020B0A02040204020203" pitchFamily="34" charset="0"/>
              </a:rPr>
              <a:t>PENGANTAR</a:t>
            </a:r>
            <a:endParaRPr lang="en-US" sz="4985" dirty="0">
              <a:ln w="0"/>
              <a:solidFill>
                <a:srgbClr val="2DD2C6"/>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 name="Rectangle 1"/>
          <p:cNvSpPr/>
          <p:nvPr/>
        </p:nvSpPr>
        <p:spPr>
          <a:xfrm>
            <a:off x="587481" y="2600063"/>
            <a:ext cx="2692474" cy="887679"/>
          </a:xfrm>
          <a:prstGeom prst="rect">
            <a:avLst/>
          </a:prstGeom>
        </p:spPr>
        <p:txBody>
          <a:bodyPr wrap="square">
            <a:spAutoFit/>
          </a:bodyPr>
          <a:lstStyle/>
          <a:p>
            <a:r>
              <a:rPr lang="id-ID" sz="1292" dirty="0">
                <a:solidFill>
                  <a:schemeClr val="bg1"/>
                </a:solidFill>
              </a:rPr>
              <a:t>Neque porro quisquam est qui dolorem ipsum quia dolor sit amet, consectetur, adipisci velit...</a:t>
            </a:r>
          </a:p>
          <a:p>
            <a:endParaRPr lang="id-ID" sz="1292" dirty="0">
              <a:solidFill>
                <a:schemeClr val="bg1"/>
              </a:solidFill>
            </a:endParaRPr>
          </a:p>
        </p:txBody>
      </p:sp>
      <p:cxnSp>
        <p:nvCxnSpPr>
          <p:cNvPr id="7" name="Straight Connector 6"/>
          <p:cNvCxnSpPr/>
          <p:nvPr/>
        </p:nvCxnSpPr>
        <p:spPr>
          <a:xfrm>
            <a:off x="719373" y="6233070"/>
            <a:ext cx="1492230" cy="0"/>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436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22000" r="-22000"/>
          </a:stretch>
        </a:blipFill>
        <a:effectLst/>
      </p:bgPr>
    </p:bg>
    <p:spTree>
      <p:nvGrpSpPr>
        <p:cNvPr id="1" name=""/>
        <p:cNvGrpSpPr/>
        <p:nvPr/>
      </p:nvGrpSpPr>
      <p:grpSpPr>
        <a:xfrm>
          <a:off x="0" y="0"/>
          <a:ext cx="0" cy="0"/>
          <a:chOff x="0" y="0"/>
          <a:chExt cx="0" cy="0"/>
        </a:xfrm>
      </p:grpSpPr>
      <p:sp>
        <p:nvSpPr>
          <p:cNvPr id="43" name="Rectangle 42"/>
          <p:cNvSpPr/>
          <p:nvPr/>
        </p:nvSpPr>
        <p:spPr>
          <a:xfrm>
            <a:off x="0" y="1"/>
            <a:ext cx="6858000" cy="9174864"/>
          </a:xfrm>
          <a:prstGeom prst="rect">
            <a:avLst/>
          </a:prstGeom>
          <a:solidFill>
            <a:srgbClr val="19D3D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9" name="Rectangle 8"/>
          <p:cNvSpPr/>
          <p:nvPr/>
        </p:nvSpPr>
        <p:spPr>
          <a:xfrm>
            <a:off x="626220" y="769487"/>
            <a:ext cx="5609022" cy="1754326"/>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Nunc quis dui vel erat varius vehicula. Donec aliquet ipsum id elit iaculis placerat. </a:t>
            </a:r>
          </a:p>
          <a:p>
            <a:pPr>
              <a:lnSpc>
                <a:spcPct val="150000"/>
              </a:lnSpc>
            </a:pPr>
            <a:endParaRPr lang="id-ID" sz="1200" dirty="0">
              <a:latin typeface="Barlow" panose="00000500000000000000" pitchFamily="2" charset="0"/>
            </a:endParaRPr>
          </a:p>
        </p:txBody>
      </p:sp>
      <p:sp>
        <p:nvSpPr>
          <p:cNvPr id="28" name="Rectangle 27"/>
          <p:cNvSpPr/>
          <p:nvPr/>
        </p:nvSpPr>
        <p:spPr>
          <a:xfrm>
            <a:off x="612751" y="5824735"/>
            <a:ext cx="5657419" cy="923330"/>
          </a:xfrm>
          <a:prstGeom prst="rect">
            <a:avLst/>
          </a:prstGeom>
        </p:spPr>
        <p:txBody>
          <a:bodyPr wrap="square">
            <a:spAutoFit/>
          </a:bodyPr>
          <a:lstStyle/>
          <a:p>
            <a:pPr>
              <a:lnSpc>
                <a:spcPct val="150000"/>
              </a:lnSpc>
            </a:pPr>
            <a:r>
              <a:rPr lang="id-ID" sz="1200" dirty="0">
                <a:latin typeface="Barlow" panose="00000500000000000000" pitchFamily="2" charset="0"/>
              </a:rPr>
              <a:t>Etiam condimentum mauris sit amet urna dictum efficitur. In augue massa, semper id libero nec, pulvinar rutrum magna. Sed at ligula elementum, aliquet nulla eu, molestie enim. Cras sit amet libero at arcu lacinia venenatis vitae sed erat. </a:t>
            </a:r>
          </a:p>
        </p:txBody>
      </p:sp>
      <p:sp>
        <p:nvSpPr>
          <p:cNvPr id="6" name="Rectangle 5"/>
          <p:cNvSpPr/>
          <p:nvPr/>
        </p:nvSpPr>
        <p:spPr>
          <a:xfrm>
            <a:off x="703018" y="2632366"/>
            <a:ext cx="1696498" cy="2970148"/>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1" name="Rectangle 40"/>
          <p:cNvSpPr/>
          <p:nvPr/>
        </p:nvSpPr>
        <p:spPr>
          <a:xfrm>
            <a:off x="2575674" y="2622725"/>
            <a:ext cx="1696498" cy="299430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2" name="Rectangle 41"/>
          <p:cNvSpPr/>
          <p:nvPr/>
        </p:nvSpPr>
        <p:spPr>
          <a:xfrm>
            <a:off x="4455586" y="2613085"/>
            <a:ext cx="1673752" cy="3003944"/>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4098" name="Picture 2" descr="Hasil gambar untuk facebook group icon 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3041" b="94426" l="10000" r="90000">
                        <a14:foregroundMark x1="39881" y1="33108" x2="39881" y2="33108"/>
                        <a14:foregroundMark x1="41905" y1="28547" x2="43810" y2="55743"/>
                        <a14:backgroundMark x1="33690" y1="16892" x2="33690" y2="16892"/>
                        <a14:backgroundMark x1="33690" y1="16892" x2="70119" y2="17736"/>
                        <a14:backgroundMark x1="70119" y1="17736" x2="76548" y2="60473"/>
                        <a14:backgroundMark x1="76548" y1="66723" x2="33690" y2="70439"/>
                        <a14:backgroundMark x1="49762" y1="23311" x2="49762" y2="43243"/>
                      </a14:backgroundRemoval>
                    </a14:imgEffect>
                  </a14:imgLayer>
                </a14:imgProps>
              </a:ext>
              <a:ext uri="{28A0092B-C50C-407E-A947-70E740481C1C}">
                <a14:useLocalDpi xmlns:a14="http://schemas.microsoft.com/office/drawing/2010/main" val="0"/>
              </a:ext>
            </a:extLst>
          </a:blip>
          <a:srcRect l="22240" t="17809" r="19600" b="33221"/>
          <a:stretch/>
        </p:blipFill>
        <p:spPr bwMode="auto">
          <a:xfrm>
            <a:off x="990452" y="2879399"/>
            <a:ext cx="1096434" cy="6706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asil gambar untuk facebook live icon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87" t="23742" r="19376" b="19467"/>
          <a:stretch/>
        </p:blipFill>
        <p:spPr bwMode="auto">
          <a:xfrm>
            <a:off x="3039055" y="2804732"/>
            <a:ext cx="769734" cy="733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sil gambar untuk facebook messenger icon 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5000799" y="2847541"/>
            <a:ext cx="606070" cy="60360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771649" y="3817529"/>
            <a:ext cx="1534041" cy="1580561"/>
          </a:xfrm>
          <a:prstGeom prst="rect">
            <a:avLst/>
          </a:prstGeom>
        </p:spPr>
        <p:txBody>
          <a:bodyPr wrap="square">
            <a:spAutoFit/>
          </a:bodyPr>
          <a:lstStyle/>
          <a:p>
            <a:pPr algn="ctr">
              <a:lnSpc>
                <a:spcPct val="150000"/>
              </a:lnSpc>
            </a:pPr>
            <a:r>
              <a:rPr lang="id-ID" sz="1100" dirty="0">
                <a:solidFill>
                  <a:schemeClr val="bg1">
                    <a:lumMod val="95000"/>
                  </a:schemeClr>
                </a:solidFill>
                <a:latin typeface="Barlow" panose="00000500000000000000" pitchFamily="2" charset="0"/>
              </a:rPr>
              <a:t>Lorem ipsum dolor sit amet, consectetur adipiscing elit. Cras non tristique magna. Sed sodales lobortis est sit amet placerat.</a:t>
            </a:r>
          </a:p>
        </p:txBody>
      </p:sp>
      <p:sp>
        <p:nvSpPr>
          <p:cNvPr id="23" name="Rectangle 22"/>
          <p:cNvSpPr/>
          <p:nvPr/>
        </p:nvSpPr>
        <p:spPr>
          <a:xfrm>
            <a:off x="884231" y="3493457"/>
            <a:ext cx="1363096" cy="284067"/>
          </a:xfrm>
          <a:prstGeom prst="rect">
            <a:avLst/>
          </a:prstGeom>
          <a:noFill/>
        </p:spPr>
        <p:txBody>
          <a:bodyPr wrap="none" lIns="84406" tIns="42203" rIns="84406" bIns="42203">
            <a:spAutoFit/>
          </a:bodyPr>
          <a:lstStyle/>
          <a:p>
            <a:pPr algn="ctr"/>
            <a:r>
              <a:rPr lang="id-ID"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292" dirty="0">
                <a:ln w="0"/>
                <a:solidFill>
                  <a:schemeClr val="bg1"/>
                </a:solidFill>
                <a:latin typeface="Tahoma" panose="020B0604030504040204" pitchFamily="34" charset="0"/>
                <a:ea typeface="Tahoma" panose="020B0604030504040204" pitchFamily="34" charset="0"/>
                <a:cs typeface="Tahoma" panose="020B0604030504040204" pitchFamily="34" charset="0"/>
              </a:rPr>
              <a:t>Grup</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5" name="Rectangle 24"/>
          <p:cNvSpPr/>
          <p:nvPr/>
        </p:nvSpPr>
        <p:spPr>
          <a:xfrm>
            <a:off x="2780613" y="3512965"/>
            <a:ext cx="1296090" cy="284067"/>
          </a:xfrm>
          <a:prstGeom prst="rect">
            <a:avLst/>
          </a:prstGeom>
          <a:noFill/>
        </p:spPr>
        <p:txBody>
          <a:bodyPr wrap="none" lIns="84406" tIns="42203" rIns="84406" bIns="42203">
            <a:spAutoFit/>
          </a:bodyPr>
          <a:lstStyle/>
          <a:p>
            <a:pPr algn="ctr"/>
            <a:r>
              <a:rPr lang="id-ID" sz="1292"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292" dirty="0">
                <a:ln w="0"/>
                <a:solidFill>
                  <a:schemeClr val="bg1"/>
                </a:solidFill>
                <a:latin typeface="Tahoma" panose="020B0604030504040204" pitchFamily="34" charset="0"/>
                <a:ea typeface="Tahoma" panose="020B0604030504040204" pitchFamily="34" charset="0"/>
                <a:cs typeface="Tahoma" panose="020B0604030504040204" pitchFamily="34" charset="0"/>
              </a:rPr>
              <a:t>Live</a:t>
            </a:r>
            <a:endParaRPr lang="en-US" sz="1292"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Rectangle 26"/>
          <p:cNvSpPr/>
          <p:nvPr/>
        </p:nvSpPr>
        <p:spPr>
          <a:xfrm>
            <a:off x="4522098" y="3543347"/>
            <a:ext cx="1563471" cy="255726"/>
          </a:xfrm>
          <a:prstGeom prst="rect">
            <a:avLst/>
          </a:prstGeom>
          <a:noFill/>
        </p:spPr>
        <p:txBody>
          <a:bodyPr wrap="none" lIns="84406" tIns="42203" rIns="84406" bIns="42203">
            <a:spAutoFit/>
          </a:bodyPr>
          <a:lstStyle/>
          <a:p>
            <a:pPr algn="ctr"/>
            <a:r>
              <a:rPr lang="id-ID" sz="1108" b="1" dirty="0">
                <a:ln w="0"/>
                <a:solidFill>
                  <a:schemeClr val="bg1"/>
                </a:solidFill>
                <a:latin typeface="Tahoma" panose="020B0604030504040204" pitchFamily="34" charset="0"/>
                <a:ea typeface="Tahoma" panose="020B0604030504040204" pitchFamily="34" charset="0"/>
                <a:cs typeface="Tahoma" panose="020B0604030504040204" pitchFamily="34" charset="0"/>
              </a:rPr>
              <a:t>Facebook </a:t>
            </a:r>
            <a:r>
              <a:rPr lang="id-ID" sz="1108" dirty="0">
                <a:ln w="0"/>
                <a:solidFill>
                  <a:schemeClr val="bg1"/>
                </a:solidFill>
                <a:latin typeface="Tahoma" panose="020B0604030504040204" pitchFamily="34" charset="0"/>
                <a:ea typeface="Tahoma" panose="020B0604030504040204" pitchFamily="34" charset="0"/>
                <a:cs typeface="Tahoma" panose="020B0604030504040204" pitchFamily="34" charset="0"/>
              </a:rPr>
              <a:t>Messenger</a:t>
            </a:r>
            <a:endParaRPr lang="en-US" sz="1108"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49" name="Straight Connector 48"/>
          <p:cNvCxnSpPr/>
          <p:nvPr/>
        </p:nvCxnSpPr>
        <p:spPr>
          <a:xfrm>
            <a:off x="666604" y="2472729"/>
            <a:ext cx="5440300" cy="0"/>
          </a:xfrm>
          <a:prstGeom prst="line">
            <a:avLst/>
          </a:prstGeom>
          <a:ln w="76200">
            <a:solidFill>
              <a:srgbClr val="373A4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776783"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72687" y="8423288"/>
            <a:ext cx="960742"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smtClean="0">
                <a:ln w="0"/>
                <a:solidFill>
                  <a:schemeClr val="bg1"/>
                </a:solidFill>
              </a:rPr>
              <a:t>I</a:t>
            </a:r>
            <a:endParaRPr lang="en-US" sz="2585" dirty="0">
              <a:ln w="0"/>
              <a:solidFill>
                <a:schemeClr val="bg1"/>
              </a:solidFill>
            </a:endParaRPr>
          </a:p>
        </p:txBody>
      </p:sp>
      <p:sp>
        <p:nvSpPr>
          <p:cNvPr id="24" name="Right Triangle 23"/>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Rectangle 25"/>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29" name="Rectangle 28"/>
          <p:cNvSpPr/>
          <p:nvPr/>
        </p:nvSpPr>
        <p:spPr>
          <a:xfrm>
            <a:off x="2647620" y="3810272"/>
            <a:ext cx="1534041" cy="1580561"/>
          </a:xfrm>
          <a:prstGeom prst="rect">
            <a:avLst/>
          </a:prstGeom>
        </p:spPr>
        <p:txBody>
          <a:bodyPr wrap="square">
            <a:spAutoFit/>
          </a:bodyPr>
          <a:lstStyle/>
          <a:p>
            <a:pPr algn="ctr">
              <a:lnSpc>
                <a:spcPct val="150000"/>
              </a:lnSpc>
            </a:pPr>
            <a:r>
              <a:rPr lang="id-ID" sz="1100" dirty="0">
                <a:solidFill>
                  <a:schemeClr val="bg1">
                    <a:lumMod val="95000"/>
                  </a:schemeClr>
                </a:solidFill>
                <a:latin typeface="Barlow" panose="00000500000000000000" pitchFamily="2" charset="0"/>
              </a:rPr>
              <a:t>Lorem ipsum dolor sit amet, consectetur adipiscing elit. Cras non tristique magna. Sed sodales lobortis est sit amet placerat.</a:t>
            </a:r>
          </a:p>
        </p:txBody>
      </p:sp>
      <p:sp>
        <p:nvSpPr>
          <p:cNvPr id="30" name="Rectangle 29"/>
          <p:cNvSpPr/>
          <p:nvPr/>
        </p:nvSpPr>
        <p:spPr>
          <a:xfrm>
            <a:off x="4472791" y="3803015"/>
            <a:ext cx="1534041" cy="1580561"/>
          </a:xfrm>
          <a:prstGeom prst="rect">
            <a:avLst/>
          </a:prstGeom>
        </p:spPr>
        <p:txBody>
          <a:bodyPr wrap="square">
            <a:spAutoFit/>
          </a:bodyPr>
          <a:lstStyle/>
          <a:p>
            <a:pPr algn="ctr">
              <a:lnSpc>
                <a:spcPct val="150000"/>
              </a:lnSpc>
            </a:pPr>
            <a:r>
              <a:rPr lang="id-ID" sz="1100" dirty="0">
                <a:solidFill>
                  <a:schemeClr val="bg1">
                    <a:lumMod val="95000"/>
                  </a:schemeClr>
                </a:solidFill>
                <a:latin typeface="Barlow" panose="00000500000000000000" pitchFamily="2" charset="0"/>
              </a:rPr>
              <a:t>Lorem ipsum dolor sit amet, consectetur adipiscing elit. Cras non tristique magna. Sed sodales lobortis est sit amet placerat.</a:t>
            </a:r>
          </a:p>
        </p:txBody>
      </p:sp>
      <p:sp>
        <p:nvSpPr>
          <p:cNvPr id="31" name="Rectangle 30"/>
          <p:cNvSpPr/>
          <p:nvPr/>
        </p:nvSpPr>
        <p:spPr>
          <a:xfrm>
            <a:off x="602545" y="6760905"/>
            <a:ext cx="5657419" cy="923330"/>
          </a:xfrm>
          <a:prstGeom prst="rect">
            <a:avLst/>
          </a:prstGeom>
        </p:spPr>
        <p:txBody>
          <a:bodyPr wrap="square">
            <a:spAutoFit/>
          </a:bodyPr>
          <a:lstStyle/>
          <a:p>
            <a:pPr>
              <a:lnSpc>
                <a:spcPct val="150000"/>
              </a:lnSpc>
            </a:pPr>
            <a:r>
              <a:rPr lang="id-ID" sz="1200" dirty="0">
                <a:latin typeface="Barlow" panose="00000500000000000000" pitchFamily="2" charset="0"/>
              </a:rPr>
              <a:t>Etiam condimentum mauris sit amet urna dictum efficitur. In augue massa, semper id libero nec, pulvinar rutrum magna. Sed at ligula elementum, aliquet nulla eu, molestie enim. Cras sit amet libero at arcu lacinia venenatis vitae sed erat. </a:t>
            </a:r>
          </a:p>
        </p:txBody>
      </p:sp>
      <p:sp>
        <p:nvSpPr>
          <p:cNvPr id="32" name="Rectangle 31"/>
          <p:cNvSpPr/>
          <p:nvPr/>
        </p:nvSpPr>
        <p:spPr>
          <a:xfrm>
            <a:off x="93107" y="174172"/>
            <a:ext cx="561372"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10</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3796751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358" b="11358"/>
          <a:stretch>
            <a:fillRect/>
          </a:stretch>
        </p:blipFill>
        <p:spPr/>
      </p:pic>
      <p:sp>
        <p:nvSpPr>
          <p:cNvPr id="13" name="Rounded Rectangle 12"/>
          <p:cNvSpPr/>
          <p:nvPr/>
        </p:nvSpPr>
        <p:spPr>
          <a:xfrm>
            <a:off x="4776788"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72692" y="8423288"/>
            <a:ext cx="960742"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smtClean="0">
                <a:ln w="0"/>
                <a:solidFill>
                  <a:schemeClr val="bg1"/>
                </a:solidFill>
              </a:rPr>
              <a:t>I</a:t>
            </a:r>
            <a:endParaRPr lang="en-US" sz="2585" dirty="0">
              <a:ln w="0"/>
              <a:solidFill>
                <a:schemeClr val="bg1"/>
              </a:solidFill>
            </a:endParaRPr>
          </a:p>
        </p:txBody>
      </p:sp>
      <p:sp>
        <p:nvSpPr>
          <p:cNvPr id="18" name="Right Triangle 17"/>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Rectangle 19"/>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21" name="Rectangle 20"/>
          <p:cNvSpPr/>
          <p:nvPr/>
        </p:nvSpPr>
        <p:spPr>
          <a:xfrm>
            <a:off x="588969" y="3601585"/>
            <a:ext cx="2473545" cy="830997"/>
          </a:xfrm>
          <a:prstGeom prst="rect">
            <a:avLst/>
          </a:prstGeom>
        </p:spPr>
        <p:txBody>
          <a:bodyPr wrap="square">
            <a:spAutoFit/>
          </a:bodyPr>
          <a:lstStyle/>
          <a:p>
            <a:r>
              <a:rPr lang="en-US" sz="24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24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22" name="Rectangle 21"/>
          <p:cNvSpPr/>
          <p:nvPr/>
        </p:nvSpPr>
        <p:spPr>
          <a:xfrm>
            <a:off x="619580" y="4401016"/>
            <a:ext cx="2921906" cy="1077218"/>
          </a:xfrm>
          <a:prstGeom prst="rect">
            <a:avLst/>
          </a:prstGeom>
        </p:spPr>
        <p:txBody>
          <a:bodyPr wrap="square">
            <a:spAutoFit/>
          </a:bodyPr>
          <a:lstStyle/>
          <a:p>
            <a:r>
              <a:rPr lang="id-ID" sz="1600" dirty="0">
                <a:solidFill>
                  <a:srgbClr val="373A40"/>
                </a:solidFill>
                <a:latin typeface="Barlow ExtraBold" panose="00000900000000000000" pitchFamily="2" charset="0"/>
              </a:rPr>
              <a:t>Lorem ipsum dolor sit amet, consectetur adipiscing elit. Cras non tristique magna. </a:t>
            </a:r>
            <a:r>
              <a:rPr lang="id-ID" sz="1600" dirty="0">
                <a:solidFill>
                  <a:srgbClr val="373A40"/>
                </a:solidFill>
                <a:latin typeface="Barlow ExtraBold" panose="00000900000000000000" pitchFamily="2" charset="0"/>
              </a:rPr>
              <a:t>Sed sodales lobortis est sit </a:t>
            </a:r>
            <a:r>
              <a:rPr lang="id-ID" sz="1600" dirty="0" smtClean="0">
                <a:solidFill>
                  <a:srgbClr val="373A40"/>
                </a:solidFill>
                <a:latin typeface="Barlow ExtraBold" panose="00000900000000000000" pitchFamily="2" charset="0"/>
              </a:rPr>
              <a:t>amet</a:t>
            </a:r>
            <a:r>
              <a:rPr lang="en-US" sz="1600" dirty="0" smtClean="0">
                <a:solidFill>
                  <a:srgbClr val="373A40"/>
                </a:solidFill>
                <a:latin typeface="Barlow ExtraBold" panose="00000900000000000000" pitchFamily="2" charset="0"/>
              </a:rPr>
              <a:t>.</a:t>
            </a:r>
            <a:endParaRPr lang="id-ID" sz="1600" dirty="0">
              <a:solidFill>
                <a:srgbClr val="373A40"/>
              </a:solidFill>
              <a:latin typeface="Barlow ExtraBold" panose="00000900000000000000" pitchFamily="2" charset="0"/>
            </a:endParaRPr>
          </a:p>
        </p:txBody>
      </p:sp>
      <p:sp>
        <p:nvSpPr>
          <p:cNvPr id="23" name="Rectangle 22"/>
          <p:cNvSpPr/>
          <p:nvPr/>
        </p:nvSpPr>
        <p:spPr>
          <a:xfrm>
            <a:off x="1475921" y="5695077"/>
            <a:ext cx="3342821" cy="2585323"/>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Nunc quis dui vel erat varius vehicula. Donec aliquet ipsum id elit iaculis placerat. </a:t>
            </a:r>
          </a:p>
          <a:p>
            <a:pPr>
              <a:lnSpc>
                <a:spcPct val="150000"/>
              </a:lnSpc>
            </a:pPr>
            <a:endParaRPr lang="id-ID" sz="1200" dirty="0">
              <a:latin typeface="Barlow" panose="00000500000000000000" pitchFamily="2" charset="0"/>
            </a:endParaRPr>
          </a:p>
        </p:txBody>
      </p:sp>
      <p:sp>
        <p:nvSpPr>
          <p:cNvPr id="24" name="Rectangle 23"/>
          <p:cNvSpPr/>
          <p:nvPr/>
        </p:nvSpPr>
        <p:spPr>
          <a:xfrm>
            <a:off x="3602696" y="4010449"/>
            <a:ext cx="2783590" cy="1477328"/>
          </a:xfrm>
          <a:prstGeom prst="rect">
            <a:avLst/>
          </a:prstGeom>
        </p:spPr>
        <p:txBody>
          <a:bodyPr wrap="square">
            <a:spAutoFit/>
          </a:bodyPr>
          <a:lstStyle/>
          <a:p>
            <a:pPr>
              <a:lnSpc>
                <a:spcPct val="150000"/>
              </a:lnSpc>
            </a:pPr>
            <a:r>
              <a:rPr lang="id-ID" sz="1200" dirty="0">
                <a:latin typeface="Barlow" panose="00000500000000000000" pitchFamily="2" charset="0"/>
              </a:rPr>
              <a:t>Etiam condimentum mauris sit amet urna dictum efficitur. In augue massa, semper id libero nec, pulvinar rutrum magna. </a:t>
            </a:r>
            <a:r>
              <a:rPr lang="id-ID" sz="1200" dirty="0">
                <a:latin typeface="Barlow" panose="00000500000000000000" pitchFamily="2" charset="0"/>
              </a:rPr>
              <a:t>Sed at ligula elementum, aliquet nulla eu, molestie enim. </a:t>
            </a:r>
          </a:p>
        </p:txBody>
      </p:sp>
      <p:sp>
        <p:nvSpPr>
          <p:cNvPr id="25" name="L-Shape 24"/>
          <p:cNvSpPr/>
          <p:nvPr/>
        </p:nvSpPr>
        <p:spPr>
          <a:xfrm rot="16200000">
            <a:off x="4852081" y="7003143"/>
            <a:ext cx="1277257" cy="1277257"/>
          </a:xfrm>
          <a:prstGeom prst="corner">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2150" y="5834743"/>
            <a:ext cx="323850" cy="2445657"/>
          </a:xfrm>
          <a:prstGeom prst="rect">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37190" y="174172"/>
            <a:ext cx="473206"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11</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1230770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Rectangle 15"/>
          <p:cNvSpPr/>
          <p:nvPr/>
        </p:nvSpPr>
        <p:spPr>
          <a:xfrm>
            <a:off x="588560" y="7844510"/>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a:t>
            </a:r>
            <a:r>
              <a:rPr lang="id-ID" sz="1015" dirty="0">
                <a:solidFill>
                  <a:schemeClr val="bg1"/>
                </a:solidFill>
              </a:rPr>
              <a:t>ipsum quia </a:t>
            </a:r>
            <a:r>
              <a:rPr lang="id-ID" sz="1015" dirty="0">
                <a:solidFill>
                  <a:schemeClr val="bg1"/>
                </a:solidFill>
              </a:rPr>
              <a:t>dolor sit amet, consectetur, adipisci velit</a:t>
            </a:r>
            <a:r>
              <a:rPr lang="id-ID" sz="1015" dirty="0">
                <a:solidFill>
                  <a:schemeClr val="bg1"/>
                </a:solidFill>
              </a:rPr>
              <a:t>...</a:t>
            </a:r>
            <a:endParaRPr lang="id-ID" sz="1015" dirty="0">
              <a:solidFill>
                <a:schemeClr val="bg1"/>
              </a:solidFill>
            </a:endParaRPr>
          </a:p>
        </p:txBody>
      </p:sp>
      <p:cxnSp>
        <p:nvCxnSpPr>
          <p:cNvPr id="9" name="Straight Connector 8"/>
          <p:cNvCxnSpPr/>
          <p:nvPr/>
        </p:nvCxnSpPr>
        <p:spPr>
          <a:xfrm flipV="1">
            <a:off x="837941" y="1903129"/>
            <a:ext cx="3743694" cy="3695996"/>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8670" y="8715156"/>
            <a:ext cx="2157095" cy="341006"/>
          </a:xfrm>
          <a:prstGeom prst="rect">
            <a:avLst/>
          </a:prstGeom>
          <a:noFill/>
        </p:spPr>
        <p:txBody>
          <a:bodyPr wrap="none" lIns="84406" tIns="42203" rIns="84406" bIns="42203">
            <a:spAutoFit/>
          </a:bodyPr>
          <a:lstStyle/>
          <a:p>
            <a:pPr algn="ctr"/>
            <a:r>
              <a:rPr lang="id-ID"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facebook </a:t>
            </a:r>
            <a:r>
              <a:rPr lang="id-ID" sz="1662" dirty="0">
                <a:ln w="0"/>
                <a:solidFill>
                  <a:srgbClr val="002060"/>
                </a:solidFill>
                <a:latin typeface="Segoe UI" panose="020B0502040204020203" pitchFamily="34" charset="0"/>
                <a:ea typeface="Tahoma" panose="020B0604030504040204" pitchFamily="34" charset="0"/>
                <a:cs typeface="Segoe UI" panose="020B0502040204020203" pitchFamily="34" charset="0"/>
              </a:rPr>
              <a:t>marketing</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1" name="Straight Connector 20"/>
          <p:cNvCxnSpPr/>
          <p:nvPr/>
        </p:nvCxnSpPr>
        <p:spPr>
          <a:xfrm flipV="1">
            <a:off x="1632908" y="2881581"/>
            <a:ext cx="3743694" cy="36959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rot="18911721">
            <a:off x="228989" y="3858352"/>
            <a:ext cx="6409938" cy="1006903"/>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18911721">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18911721">
            <a:off x="1855380" y="4308480"/>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18911721">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a:off x="5727655" y="1538868"/>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18911721">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a:off x="410708" y="6646366"/>
            <a:ext cx="662320" cy="662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a:off x="1867888" y="676141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 name="Diamond 1"/>
          <p:cNvSpPr/>
          <p:nvPr/>
        </p:nvSpPr>
        <p:spPr>
          <a:xfrm>
            <a:off x="1049258" y="1971098"/>
            <a:ext cx="4772801" cy="4772801"/>
          </a:xfrm>
          <a:prstGeom prst="diamond">
            <a:avLst/>
          </a:prstGeom>
          <a:solidFill>
            <a:schemeClr val="bg1"/>
          </a:solidFill>
          <a:ln w="76200">
            <a:solidFill>
              <a:srgbClr val="2DD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29" name="Straight Connector 28"/>
          <p:cNvCxnSpPr/>
          <p:nvPr/>
        </p:nvCxnSpPr>
        <p:spPr>
          <a:xfrm flipV="1">
            <a:off x="1219027" y="433895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58585" y="4429283"/>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082244" y="6062455"/>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sp>
        <p:nvSpPr>
          <p:cNvPr id="10" name="Right Triangle 9"/>
          <p:cNvSpPr/>
          <p:nvPr/>
        </p:nvSpPr>
        <p:spPr>
          <a:xfrm rot="5400000">
            <a:off x="0" y="0"/>
            <a:ext cx="2418252" cy="2418252"/>
          </a:xfrm>
          <a:prstGeom prst="rtTriangl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0" name="Right Triangle 39"/>
          <p:cNvSpPr/>
          <p:nvPr/>
        </p:nvSpPr>
        <p:spPr>
          <a:xfrm rot="16200000">
            <a:off x="5564984" y="7851751"/>
            <a:ext cx="1293016" cy="1293016"/>
          </a:xfrm>
          <a:prstGeom prst="rtTriangle">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1" name="Straight Connector 30"/>
          <p:cNvCxnSpPr/>
          <p:nvPr/>
        </p:nvCxnSpPr>
        <p:spPr>
          <a:xfrm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68666" y="314754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47658" y="3552675"/>
            <a:ext cx="2095668" cy="852363"/>
          </a:xfrm>
          <a:prstGeom prst="rect">
            <a:avLst/>
          </a:prstGeom>
          <a:noFill/>
        </p:spPr>
        <p:txBody>
          <a:bodyPr wrap="none" lIns="84406" tIns="42203" rIns="84406" bIns="42203">
            <a:spAutoFit/>
          </a:bodyPr>
          <a:lstStyle/>
          <a:p>
            <a:pPr algn="ctr"/>
            <a:r>
              <a:rPr lang="id-ID"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rPr>
              <a:t>3</a:t>
            </a:r>
            <a:endParaRPr lang="en-US"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2301720" y="4387110"/>
            <a:ext cx="2187544" cy="1115434"/>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AMET CONSECTETUR ADIPISCING ELIT</a:t>
            </a:r>
            <a:endParaRPr lang="id-ID" sz="1662" dirty="0">
              <a:solidFill>
                <a:srgbClr val="002060"/>
              </a:solidFill>
              <a:ea typeface="Tahoma" panose="020B0604030504040204" pitchFamily="34" charset="0"/>
              <a:cs typeface="Tahoma" panose="020B0604030504040204" pitchFamily="34" charset="0"/>
            </a:endParaRPr>
          </a:p>
        </p:txBody>
      </p: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cxnSp>
        <p:nvCxnSpPr>
          <p:cNvPr id="46" name="Straight Connector 45"/>
          <p:cNvCxnSpPr/>
          <p:nvPr/>
        </p:nvCxnSpPr>
        <p:spPr>
          <a:xfrm flipV="1">
            <a:off x="584452" y="-20198"/>
            <a:ext cx="2240852" cy="2212301"/>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74348" y="8046369"/>
            <a:ext cx="1244468" cy="122861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9519" y="174172"/>
            <a:ext cx="548548"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12</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3832001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5283200"/>
            <a:ext cx="6858000" cy="3860800"/>
          </a:xfrm>
          <a:prstGeom prst="rect">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776788"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45528" y="8437802"/>
            <a:ext cx="1044098"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en-US" sz="2585" dirty="0" smtClean="0">
                <a:ln w="0"/>
                <a:solidFill>
                  <a:schemeClr val="bg1"/>
                </a:solidFill>
              </a:rPr>
              <a:t>I</a:t>
            </a:r>
            <a:r>
              <a:rPr lang="id-ID" sz="2585" dirty="0" smtClean="0">
                <a:ln w="0"/>
                <a:solidFill>
                  <a:schemeClr val="bg1"/>
                </a:solidFill>
              </a:rPr>
              <a:t>I</a:t>
            </a:r>
            <a:r>
              <a:rPr lang="en-US" sz="2585" dirty="0" smtClean="0">
                <a:ln w="0"/>
                <a:solidFill>
                  <a:schemeClr val="bg1"/>
                </a:solidFill>
              </a:rPr>
              <a:t>I</a:t>
            </a:r>
            <a:endParaRPr lang="en-US" sz="2585" dirty="0">
              <a:ln w="0"/>
              <a:solidFill>
                <a:schemeClr val="bg1"/>
              </a:solidFill>
            </a:endParaRPr>
          </a:p>
        </p:txBody>
      </p:sp>
      <p:sp>
        <p:nvSpPr>
          <p:cNvPr id="17" name="Right Triangle 16"/>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8" name="Rectangle 17"/>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21" name="Rectangle 20"/>
          <p:cNvSpPr/>
          <p:nvPr/>
        </p:nvSpPr>
        <p:spPr>
          <a:xfrm>
            <a:off x="597341" y="786957"/>
            <a:ext cx="4090773" cy="1815882"/>
          </a:xfrm>
          <a:prstGeom prst="rect">
            <a:avLst/>
          </a:prstGeom>
        </p:spPr>
        <p:txBody>
          <a:bodyPr wrap="square">
            <a:spAutoFit/>
          </a:bodyPr>
          <a:lstStyle/>
          <a:p>
            <a:r>
              <a:rPr lang="id-ID" sz="1600" dirty="0">
                <a:solidFill>
                  <a:srgbClr val="686D76"/>
                </a:solidFill>
                <a:latin typeface="Barlow ExtraBold" panose="000009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2" name="Rectangle 21"/>
          <p:cNvSpPr/>
          <p:nvPr/>
        </p:nvSpPr>
        <p:spPr>
          <a:xfrm>
            <a:off x="588969" y="2803300"/>
            <a:ext cx="2473545" cy="830997"/>
          </a:xfrm>
          <a:prstGeom prst="rect">
            <a:avLst/>
          </a:prstGeom>
        </p:spPr>
        <p:txBody>
          <a:bodyPr wrap="square">
            <a:spAutoFit/>
          </a:bodyPr>
          <a:lstStyle/>
          <a:p>
            <a:r>
              <a:rPr lang="en-US" sz="24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24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23" name="Rectangle 22"/>
          <p:cNvSpPr/>
          <p:nvPr/>
        </p:nvSpPr>
        <p:spPr>
          <a:xfrm>
            <a:off x="634094" y="3657600"/>
            <a:ext cx="2801257" cy="1477328"/>
          </a:xfrm>
          <a:prstGeom prst="rect">
            <a:avLst/>
          </a:prstGeom>
        </p:spPr>
        <p:txBody>
          <a:bodyPr wrap="square">
            <a:spAutoFit/>
          </a:bodyPr>
          <a:lstStyle/>
          <a:p>
            <a:pPr>
              <a:lnSpc>
                <a:spcPct val="150000"/>
              </a:lnSpc>
            </a:pPr>
            <a:r>
              <a:rPr lang="id-ID" sz="1200" dirty="0">
                <a:latin typeface="Barlow" panose="00000500000000000000" pitchFamily="2" charset="0"/>
              </a:rPr>
              <a:t>Etiam condimentum mauris sit amet urna dictum efficitur. In augue massa, semper id libero nec, pulvinar rutrum magna. </a:t>
            </a:r>
            <a:r>
              <a:rPr lang="id-ID" sz="1200" dirty="0">
                <a:latin typeface="Barlow" panose="00000500000000000000" pitchFamily="2" charset="0"/>
              </a:rPr>
              <a:t>Sed at ligula elementum, aliquet nulla eu, molestie enim. </a:t>
            </a:r>
          </a:p>
        </p:txBody>
      </p:sp>
      <p:sp>
        <p:nvSpPr>
          <p:cNvPr id="25" name="Rectangle 24"/>
          <p:cNvSpPr/>
          <p:nvPr/>
        </p:nvSpPr>
        <p:spPr>
          <a:xfrm>
            <a:off x="3490458" y="6373400"/>
            <a:ext cx="2740478" cy="2031325"/>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Aliquam ac pharetra lacus, in pretium tortor. </a:t>
            </a:r>
            <a:r>
              <a:rPr lang="id-ID" sz="1200" dirty="0">
                <a:latin typeface="Barlow" panose="00000500000000000000" pitchFamily="2" charset="0"/>
              </a:rPr>
              <a:t>Morbi tincidunt porta eros, id facilisis diam finibus eu. </a:t>
            </a:r>
          </a:p>
        </p:txBody>
      </p:sp>
      <p:sp>
        <p:nvSpPr>
          <p:cNvPr id="27" name="Rectangle 26"/>
          <p:cNvSpPr/>
          <p:nvPr/>
        </p:nvSpPr>
        <p:spPr>
          <a:xfrm>
            <a:off x="3480254" y="3017476"/>
            <a:ext cx="2740478" cy="1992853"/>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Aliquam ac pharetra lacus, in pretium tortor. </a:t>
            </a:r>
            <a:r>
              <a:rPr lang="id-ID" sz="1200" dirty="0">
                <a:latin typeface="Barlow" panose="00000500000000000000" pitchFamily="2" charset="0"/>
              </a:rPr>
              <a:t>Morbi tincidunt porta eros, id facilisis diam finibus eu. </a:t>
            </a:r>
            <a:r>
              <a:rPr lang="id-ID" sz="1200" dirty="0" smtClean="0">
                <a:latin typeface="Barlow" panose="00000500000000000000" pitchFamily="2" charset="0"/>
              </a:rPr>
              <a:t>Donec tempus diam eget</a:t>
            </a:r>
            <a:endParaRPr lang="id-ID" sz="1200" dirty="0">
              <a:latin typeface="Barlow" panose="00000500000000000000" pitchFamily="2" charset="0"/>
            </a:endParaRPr>
          </a:p>
        </p:txBody>
      </p:sp>
      <p:sp>
        <p:nvSpPr>
          <p:cNvPr id="28" name="Rectangle 27"/>
          <p:cNvSpPr/>
          <p:nvPr/>
        </p:nvSpPr>
        <p:spPr>
          <a:xfrm>
            <a:off x="3470055" y="5466672"/>
            <a:ext cx="2473545" cy="830997"/>
          </a:xfrm>
          <a:prstGeom prst="rect">
            <a:avLst/>
          </a:prstGeom>
        </p:spPr>
        <p:txBody>
          <a:bodyPr wrap="square">
            <a:spAutoFit/>
          </a:bodyPr>
          <a:lstStyle/>
          <a:p>
            <a:r>
              <a:rPr lang="en-US" sz="24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24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29" name="Rectangle 28"/>
          <p:cNvSpPr/>
          <p:nvPr/>
        </p:nvSpPr>
        <p:spPr>
          <a:xfrm>
            <a:off x="103526" y="174172"/>
            <a:ext cx="540534"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13</a:t>
            </a:r>
            <a:endParaRPr lang="en-US" sz="3200" b="0" cap="none" spc="0" dirty="0">
              <a:ln w="0"/>
              <a:solidFill>
                <a:schemeClr val="bg1"/>
              </a:solidFill>
              <a:latin typeface="Barlow" panose="00000500000000000000" pitchFamily="2" charset="0"/>
            </a:endParaRPr>
          </a:p>
        </p:txBody>
      </p:sp>
      <p:pic>
        <p:nvPicPr>
          <p:cNvPr id="30" name="Picture Placeholder 2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7988" r="7988"/>
          <a:stretch>
            <a:fillRect/>
          </a:stretch>
        </p:blipFill>
        <p:spPr/>
      </p:pic>
      <p:pic>
        <p:nvPicPr>
          <p:cNvPr id="31" name="Picture Placeholder 30"/>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5492" b="15492"/>
          <a:stretch>
            <a:fillRect/>
          </a:stretch>
        </p:blipFill>
        <p:spPr/>
      </p:pic>
    </p:spTree>
    <p:extLst>
      <p:ext uri="{BB962C8B-B14F-4D97-AF65-F5344CB8AC3E}">
        <p14:creationId xmlns:p14="http://schemas.microsoft.com/office/powerpoint/2010/main" val="14980753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04" b="404"/>
          <a:stretch>
            <a:fillRect/>
          </a:stretch>
        </p:blipFill>
        <p:spPr/>
      </p:pic>
      <p:sp>
        <p:nvSpPr>
          <p:cNvPr id="8" name="Rounded Rectangle 7"/>
          <p:cNvSpPr/>
          <p:nvPr/>
        </p:nvSpPr>
        <p:spPr>
          <a:xfrm>
            <a:off x="4776788"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31014" y="8423288"/>
            <a:ext cx="1044098"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smtClean="0">
                <a:ln w="0"/>
                <a:solidFill>
                  <a:schemeClr val="bg1"/>
                </a:solidFill>
              </a:rPr>
              <a:t>II</a:t>
            </a:r>
            <a:endParaRPr lang="en-US" sz="2585" dirty="0">
              <a:ln w="0"/>
              <a:solidFill>
                <a:schemeClr val="bg1"/>
              </a:solidFill>
            </a:endParaRPr>
          </a:p>
        </p:txBody>
      </p:sp>
      <p:sp>
        <p:nvSpPr>
          <p:cNvPr id="14" name="Right Triangle 13"/>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5" name="Rectangle 14"/>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16" name="Rectangle 15"/>
          <p:cNvSpPr/>
          <p:nvPr/>
        </p:nvSpPr>
        <p:spPr>
          <a:xfrm>
            <a:off x="3564397" y="754973"/>
            <a:ext cx="2850916" cy="1569660"/>
          </a:xfrm>
          <a:prstGeom prst="rect">
            <a:avLst/>
          </a:prstGeom>
        </p:spPr>
        <p:txBody>
          <a:bodyPr wrap="square">
            <a:spAutoFit/>
          </a:bodyPr>
          <a:lstStyle/>
          <a:p>
            <a:r>
              <a:rPr lang="en-US" sz="32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 MOMEN</a:t>
            </a:r>
            <a:endParaRPr lang="id-ID" sz="32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19" name="Rectangle 18"/>
          <p:cNvSpPr/>
          <p:nvPr/>
        </p:nvSpPr>
        <p:spPr>
          <a:xfrm>
            <a:off x="3595007" y="4959654"/>
            <a:ext cx="2675165" cy="3139321"/>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Nunc quis dui vel erat varius vehicula. Donec aliquet ipsum id elit iaculis placerat. </a:t>
            </a:r>
          </a:p>
          <a:p>
            <a:pPr>
              <a:lnSpc>
                <a:spcPct val="150000"/>
              </a:lnSpc>
            </a:pPr>
            <a:endParaRPr lang="id-ID" sz="1200" dirty="0">
              <a:latin typeface="Barlow" panose="00000500000000000000" pitchFamily="2" charset="0"/>
            </a:endParaRPr>
          </a:p>
        </p:txBody>
      </p:sp>
      <p:sp>
        <p:nvSpPr>
          <p:cNvPr id="20" name="Rectangle 19"/>
          <p:cNvSpPr/>
          <p:nvPr/>
        </p:nvSpPr>
        <p:spPr>
          <a:xfrm>
            <a:off x="619580" y="4959654"/>
            <a:ext cx="2675165" cy="3139321"/>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Nunc quis dui vel erat varius vehicula. Donec aliquet ipsum id elit iaculis placerat. </a:t>
            </a:r>
          </a:p>
          <a:p>
            <a:pPr>
              <a:lnSpc>
                <a:spcPct val="150000"/>
              </a:lnSpc>
            </a:pPr>
            <a:endParaRPr lang="id-ID" sz="1200" dirty="0">
              <a:latin typeface="Barlow" panose="00000500000000000000" pitchFamily="2" charset="0"/>
            </a:endParaRPr>
          </a:p>
        </p:txBody>
      </p:sp>
      <p:sp>
        <p:nvSpPr>
          <p:cNvPr id="21" name="L-Shape 20"/>
          <p:cNvSpPr/>
          <p:nvPr/>
        </p:nvSpPr>
        <p:spPr>
          <a:xfrm>
            <a:off x="0" y="7866743"/>
            <a:ext cx="1277257" cy="1277257"/>
          </a:xfrm>
          <a:prstGeom prst="corner">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6313" y="174172"/>
            <a:ext cx="554960"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14</a:t>
            </a:r>
            <a:endParaRPr lang="en-US" sz="3200" b="0" cap="none" spc="0" dirty="0">
              <a:ln w="0"/>
              <a:solidFill>
                <a:schemeClr val="bg1"/>
              </a:solidFill>
              <a:latin typeface="Barlow" panose="00000500000000000000" pitchFamily="2" charset="0"/>
            </a:endParaRPr>
          </a:p>
        </p:txBody>
      </p:sp>
      <p:pic>
        <p:nvPicPr>
          <p:cNvPr id="24" name="Picture Placeholder 23"/>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5389" r="15389"/>
          <a:stretch>
            <a:fillRect/>
          </a:stretch>
        </p:blipFill>
        <p:spPr/>
      </p:pic>
    </p:spTree>
    <p:extLst>
      <p:ext uri="{BB962C8B-B14F-4D97-AF65-F5344CB8AC3E}">
        <p14:creationId xmlns:p14="http://schemas.microsoft.com/office/powerpoint/2010/main" val="3649318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776788"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31014" y="8423288"/>
            <a:ext cx="1044098"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smtClean="0">
                <a:ln w="0"/>
                <a:solidFill>
                  <a:schemeClr val="bg1"/>
                </a:solidFill>
              </a:rPr>
              <a:t>II</a:t>
            </a:r>
            <a:endParaRPr lang="en-US" sz="2585" dirty="0">
              <a:ln w="0"/>
              <a:solidFill>
                <a:schemeClr val="bg1"/>
              </a:solidFill>
            </a:endParaRPr>
          </a:p>
        </p:txBody>
      </p:sp>
      <p:sp>
        <p:nvSpPr>
          <p:cNvPr id="17" name="Right Triangle 16"/>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8" name="Rectangle 17"/>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21" name="Rectangle 20"/>
          <p:cNvSpPr/>
          <p:nvPr/>
        </p:nvSpPr>
        <p:spPr>
          <a:xfrm>
            <a:off x="611855" y="830500"/>
            <a:ext cx="5658316" cy="1323439"/>
          </a:xfrm>
          <a:prstGeom prst="rect">
            <a:avLst/>
          </a:prstGeom>
        </p:spPr>
        <p:txBody>
          <a:bodyPr wrap="square">
            <a:spAutoFit/>
          </a:bodyPr>
          <a:lstStyle/>
          <a:p>
            <a:r>
              <a:rPr lang="id-ID" sz="1600" dirty="0">
                <a:solidFill>
                  <a:srgbClr val="686D76"/>
                </a:solidFill>
                <a:latin typeface="Barlow ExtraBold" panose="000009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2" name="Rectangle 21"/>
          <p:cNvSpPr/>
          <p:nvPr/>
        </p:nvSpPr>
        <p:spPr>
          <a:xfrm>
            <a:off x="626220" y="2162856"/>
            <a:ext cx="5609022" cy="1754326"/>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Nunc quis dui vel erat varius vehicula. Donec aliquet ipsum id elit iaculis placerat. </a:t>
            </a:r>
          </a:p>
          <a:p>
            <a:pPr>
              <a:lnSpc>
                <a:spcPct val="150000"/>
              </a:lnSpc>
            </a:pPr>
            <a:endParaRPr lang="id-ID" sz="1200" dirty="0">
              <a:latin typeface="Barlow" panose="00000500000000000000" pitchFamily="2" charset="0"/>
            </a:endParaRPr>
          </a:p>
        </p:txBody>
      </p:sp>
      <p:sp>
        <p:nvSpPr>
          <p:cNvPr id="28" name="Rectangle 27"/>
          <p:cNvSpPr/>
          <p:nvPr/>
        </p:nvSpPr>
        <p:spPr>
          <a:xfrm>
            <a:off x="103526" y="174172"/>
            <a:ext cx="540534"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15</a:t>
            </a:r>
            <a:endParaRPr lang="en-US" sz="3200" b="0" cap="none" spc="0" dirty="0">
              <a:ln w="0"/>
              <a:solidFill>
                <a:schemeClr val="bg1"/>
              </a:solidFill>
              <a:latin typeface="Barlow" panose="00000500000000000000" pitchFamily="2" charset="0"/>
            </a:endParaRPr>
          </a:p>
        </p:txBody>
      </p:sp>
      <p:pic>
        <p:nvPicPr>
          <p:cNvPr id="8" name="Picture Placeholder 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2769" b="2769"/>
          <a:stretch>
            <a:fillRect/>
          </a:stretch>
        </p:blipFill>
        <p:spPr/>
      </p:pic>
      <p:pic>
        <p:nvPicPr>
          <p:cNvPr id="29" name="Picture Placeholder 28"/>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5999" r="5999"/>
          <a:stretch>
            <a:fillRect/>
          </a:stretch>
        </p:blipFill>
        <p:spPr/>
      </p:pic>
      <p:pic>
        <p:nvPicPr>
          <p:cNvPr id="30" name="Picture Placeholder 29"/>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5940" r="5940"/>
          <a:stretch>
            <a:fillRect/>
          </a:stretch>
        </p:blipFill>
        <p:spPr/>
      </p:pic>
      <p:pic>
        <p:nvPicPr>
          <p:cNvPr id="31" name="Picture Placeholder 30"/>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5955" r="5955"/>
          <a:stretch>
            <a:fillRect/>
          </a:stretch>
        </p:blipFill>
        <p:spPr/>
      </p:pic>
    </p:spTree>
    <p:extLst>
      <p:ext uri="{BB962C8B-B14F-4D97-AF65-F5344CB8AC3E}">
        <p14:creationId xmlns:p14="http://schemas.microsoft.com/office/powerpoint/2010/main" val="428146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Rectangle 15"/>
          <p:cNvSpPr/>
          <p:nvPr/>
        </p:nvSpPr>
        <p:spPr>
          <a:xfrm>
            <a:off x="588560" y="7844510"/>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a:t>
            </a:r>
            <a:r>
              <a:rPr lang="id-ID" sz="1015" dirty="0">
                <a:solidFill>
                  <a:schemeClr val="bg1"/>
                </a:solidFill>
              </a:rPr>
              <a:t>ipsum quia </a:t>
            </a:r>
            <a:r>
              <a:rPr lang="id-ID" sz="1015" dirty="0">
                <a:solidFill>
                  <a:schemeClr val="bg1"/>
                </a:solidFill>
              </a:rPr>
              <a:t>dolor sit amet, consectetur, adipisci velit</a:t>
            </a:r>
            <a:r>
              <a:rPr lang="id-ID" sz="1015" dirty="0">
                <a:solidFill>
                  <a:schemeClr val="bg1"/>
                </a:solidFill>
              </a:rPr>
              <a:t>...</a:t>
            </a:r>
            <a:endParaRPr lang="id-ID" sz="1015" dirty="0">
              <a:solidFill>
                <a:schemeClr val="bg1"/>
              </a:solidFill>
            </a:endParaRPr>
          </a:p>
        </p:txBody>
      </p:sp>
      <p:cxnSp>
        <p:nvCxnSpPr>
          <p:cNvPr id="9" name="Straight Connector 8"/>
          <p:cNvCxnSpPr/>
          <p:nvPr/>
        </p:nvCxnSpPr>
        <p:spPr>
          <a:xfrm flipV="1">
            <a:off x="837941" y="1903129"/>
            <a:ext cx="3743694" cy="3695996"/>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8670" y="8715156"/>
            <a:ext cx="2157095" cy="341006"/>
          </a:xfrm>
          <a:prstGeom prst="rect">
            <a:avLst/>
          </a:prstGeom>
          <a:noFill/>
        </p:spPr>
        <p:txBody>
          <a:bodyPr wrap="none" lIns="84406" tIns="42203" rIns="84406" bIns="42203">
            <a:spAutoFit/>
          </a:bodyPr>
          <a:lstStyle/>
          <a:p>
            <a:pPr algn="ctr"/>
            <a:r>
              <a:rPr lang="id-ID"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facebook </a:t>
            </a:r>
            <a:r>
              <a:rPr lang="id-ID" sz="1662" dirty="0">
                <a:ln w="0"/>
                <a:solidFill>
                  <a:srgbClr val="002060"/>
                </a:solidFill>
                <a:latin typeface="Segoe UI" panose="020B0502040204020203" pitchFamily="34" charset="0"/>
                <a:ea typeface="Tahoma" panose="020B0604030504040204" pitchFamily="34" charset="0"/>
                <a:cs typeface="Segoe UI" panose="020B0502040204020203" pitchFamily="34" charset="0"/>
              </a:rPr>
              <a:t>marketing</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1" name="Straight Connector 20"/>
          <p:cNvCxnSpPr/>
          <p:nvPr/>
        </p:nvCxnSpPr>
        <p:spPr>
          <a:xfrm flipV="1">
            <a:off x="1632908" y="2881581"/>
            <a:ext cx="3743694" cy="36959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rot="18911721">
            <a:off x="228989" y="3858352"/>
            <a:ext cx="6409938" cy="1006903"/>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18911721">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18911721">
            <a:off x="1855380" y="4308480"/>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18911721">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a:off x="5727655" y="1538868"/>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18911721">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a:off x="410708" y="6646366"/>
            <a:ext cx="662320" cy="662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a:off x="1867888" y="676141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 name="Diamond 1"/>
          <p:cNvSpPr/>
          <p:nvPr/>
        </p:nvSpPr>
        <p:spPr>
          <a:xfrm>
            <a:off x="1049258" y="1971098"/>
            <a:ext cx="4772801" cy="4772801"/>
          </a:xfrm>
          <a:prstGeom prst="diamond">
            <a:avLst/>
          </a:prstGeom>
          <a:solidFill>
            <a:schemeClr val="bg1"/>
          </a:solidFill>
          <a:ln w="76200">
            <a:solidFill>
              <a:srgbClr val="2DD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29" name="Straight Connector 28"/>
          <p:cNvCxnSpPr/>
          <p:nvPr/>
        </p:nvCxnSpPr>
        <p:spPr>
          <a:xfrm flipV="1">
            <a:off x="1219027" y="433895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58585" y="4429283"/>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082244" y="6062455"/>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sp>
        <p:nvSpPr>
          <p:cNvPr id="10" name="Right Triangle 9"/>
          <p:cNvSpPr/>
          <p:nvPr/>
        </p:nvSpPr>
        <p:spPr>
          <a:xfrm rot="5400000">
            <a:off x="0" y="0"/>
            <a:ext cx="2418252" cy="2418252"/>
          </a:xfrm>
          <a:prstGeom prst="rtTriangl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0" name="Right Triangle 39"/>
          <p:cNvSpPr/>
          <p:nvPr/>
        </p:nvSpPr>
        <p:spPr>
          <a:xfrm rot="16200000">
            <a:off x="5564984" y="7851751"/>
            <a:ext cx="1293016" cy="1293016"/>
          </a:xfrm>
          <a:prstGeom prst="rtTriangle">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1" name="Straight Connector 30"/>
          <p:cNvCxnSpPr/>
          <p:nvPr/>
        </p:nvCxnSpPr>
        <p:spPr>
          <a:xfrm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68666" y="314754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41246" y="3552675"/>
            <a:ext cx="2108492" cy="852363"/>
          </a:xfrm>
          <a:prstGeom prst="rect">
            <a:avLst/>
          </a:prstGeom>
          <a:noFill/>
        </p:spPr>
        <p:txBody>
          <a:bodyPr wrap="none" lIns="84406" tIns="42203" rIns="84406" bIns="42203">
            <a:spAutoFit/>
          </a:bodyPr>
          <a:lstStyle/>
          <a:p>
            <a:pPr algn="ctr"/>
            <a:r>
              <a:rPr lang="id-ID"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rPr>
              <a:t>4</a:t>
            </a:r>
            <a:endParaRPr lang="en-US"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2301720" y="4387110"/>
            <a:ext cx="2187544" cy="1115434"/>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AMET CONSECTETUR ADIPISCING ELIT</a:t>
            </a:r>
            <a:endParaRPr lang="id-ID" sz="1662" dirty="0">
              <a:solidFill>
                <a:srgbClr val="002060"/>
              </a:solidFill>
              <a:ea typeface="Tahoma" panose="020B0604030504040204" pitchFamily="34" charset="0"/>
              <a:cs typeface="Tahoma" panose="020B0604030504040204" pitchFamily="34" charset="0"/>
            </a:endParaRPr>
          </a:p>
        </p:txBody>
      </p: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cxnSp>
        <p:nvCxnSpPr>
          <p:cNvPr id="46" name="Straight Connector 45"/>
          <p:cNvCxnSpPr/>
          <p:nvPr/>
        </p:nvCxnSpPr>
        <p:spPr>
          <a:xfrm flipV="1">
            <a:off x="584452" y="-20198"/>
            <a:ext cx="2240852" cy="2212301"/>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74348" y="8046369"/>
            <a:ext cx="1244468" cy="122861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3526" y="174172"/>
            <a:ext cx="540534"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16</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616199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858000" cy="8280400"/>
          </a:xfrm>
          <a:prstGeom prst="rect">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776788"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20595" y="8423288"/>
            <a:ext cx="1064936"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a:ln w="0"/>
                <a:solidFill>
                  <a:schemeClr val="bg1"/>
                </a:solidFill>
              </a:rPr>
              <a:t>V</a:t>
            </a:r>
            <a:endParaRPr lang="en-US" sz="2585" dirty="0">
              <a:ln w="0"/>
              <a:solidFill>
                <a:schemeClr val="bg1"/>
              </a:solidFill>
            </a:endParaRPr>
          </a:p>
        </p:txBody>
      </p:sp>
      <p:sp>
        <p:nvSpPr>
          <p:cNvPr id="18" name="Right Triangle 17"/>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9" name="Rectangle 18"/>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20" name="Rectangle 19"/>
          <p:cNvSpPr/>
          <p:nvPr/>
        </p:nvSpPr>
        <p:spPr>
          <a:xfrm>
            <a:off x="611855" y="830500"/>
            <a:ext cx="3118316" cy="2308324"/>
          </a:xfrm>
          <a:prstGeom prst="rect">
            <a:avLst/>
          </a:prstGeom>
        </p:spPr>
        <p:txBody>
          <a:bodyPr wrap="square">
            <a:spAutoFit/>
          </a:bodyPr>
          <a:lstStyle/>
          <a:p>
            <a:r>
              <a:rPr lang="id-ID" sz="1600" dirty="0">
                <a:solidFill>
                  <a:schemeClr val="bg1"/>
                </a:solidFill>
                <a:latin typeface="Barlow ExtraBold" panose="000009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1" name="Rectangle 20"/>
          <p:cNvSpPr/>
          <p:nvPr/>
        </p:nvSpPr>
        <p:spPr>
          <a:xfrm>
            <a:off x="601660" y="3280082"/>
            <a:ext cx="3084970" cy="2031325"/>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2" name="Rectangle 21"/>
          <p:cNvSpPr/>
          <p:nvPr/>
        </p:nvSpPr>
        <p:spPr>
          <a:xfrm>
            <a:off x="608916" y="5319338"/>
            <a:ext cx="3084970" cy="2031325"/>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5" name="Rectangle 4"/>
          <p:cNvSpPr/>
          <p:nvPr/>
        </p:nvSpPr>
        <p:spPr>
          <a:xfrm>
            <a:off x="0" y="7823200"/>
            <a:ext cx="692150" cy="457200"/>
          </a:xfrm>
          <a:prstGeom prst="rect">
            <a:avLst/>
          </a:prstGeom>
          <a:solidFill>
            <a:srgbClr val="686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2343" y="174172"/>
            <a:ext cx="522900"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17</a:t>
            </a:r>
            <a:endParaRPr lang="en-US" sz="3200" b="0" cap="none" spc="0" dirty="0">
              <a:ln w="0"/>
              <a:solidFill>
                <a:schemeClr val="bg1"/>
              </a:solidFill>
              <a:latin typeface="Barlow" panose="00000500000000000000" pitchFamily="2" charset="0"/>
            </a:endParaRPr>
          </a:p>
        </p:txBody>
      </p:sp>
      <p:pic>
        <p:nvPicPr>
          <p:cNvPr id="7" name="Picture Placeholder 6"/>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3125" r="39583"/>
          <a:stretch/>
        </p:blipFill>
        <p:spPr/>
      </p:pic>
    </p:spTree>
    <p:extLst>
      <p:ext uri="{BB962C8B-B14F-4D97-AF65-F5344CB8AC3E}">
        <p14:creationId xmlns:p14="http://schemas.microsoft.com/office/powerpoint/2010/main" val="792325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1" r="63125"/>
          <a:stretch/>
        </p:blipFill>
        <p:spPr/>
      </p:pic>
      <p:sp>
        <p:nvSpPr>
          <p:cNvPr id="24" name="Rounded Rectangle 23"/>
          <p:cNvSpPr/>
          <p:nvPr/>
        </p:nvSpPr>
        <p:spPr>
          <a:xfrm>
            <a:off x="4776788"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20595" y="8423288"/>
            <a:ext cx="1064936"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a:ln w="0"/>
                <a:solidFill>
                  <a:schemeClr val="bg1"/>
                </a:solidFill>
              </a:rPr>
              <a:t>V</a:t>
            </a:r>
            <a:endParaRPr lang="en-US" sz="2585" dirty="0">
              <a:ln w="0"/>
              <a:solidFill>
                <a:schemeClr val="bg1"/>
              </a:solidFill>
            </a:endParaRPr>
          </a:p>
        </p:txBody>
      </p:sp>
      <p:sp>
        <p:nvSpPr>
          <p:cNvPr id="33" name="Right Triangle 32"/>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Rectangle 33"/>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35" name="Rectangle 34"/>
          <p:cNvSpPr/>
          <p:nvPr/>
        </p:nvSpPr>
        <p:spPr>
          <a:xfrm>
            <a:off x="3170689" y="783624"/>
            <a:ext cx="3084970" cy="2031325"/>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6" name="Rectangle 35"/>
          <p:cNvSpPr/>
          <p:nvPr/>
        </p:nvSpPr>
        <p:spPr>
          <a:xfrm>
            <a:off x="3177945" y="2880938"/>
            <a:ext cx="3084970" cy="2031325"/>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7" name="Rectangle 36"/>
          <p:cNvSpPr/>
          <p:nvPr/>
        </p:nvSpPr>
        <p:spPr>
          <a:xfrm>
            <a:off x="3159580" y="4978251"/>
            <a:ext cx="3084970" cy="2031325"/>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9" name="Rectangle 38"/>
          <p:cNvSpPr/>
          <p:nvPr/>
        </p:nvSpPr>
        <p:spPr>
          <a:xfrm>
            <a:off x="619580" y="6096230"/>
            <a:ext cx="2500991" cy="2062103"/>
          </a:xfrm>
          <a:prstGeom prst="rect">
            <a:avLst/>
          </a:prstGeom>
        </p:spPr>
        <p:txBody>
          <a:bodyPr wrap="square">
            <a:spAutoFit/>
          </a:bodyPr>
          <a:lstStyle/>
          <a:p>
            <a:r>
              <a:rPr lang="en-US" sz="32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32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40" name="Rectangle 39"/>
          <p:cNvSpPr/>
          <p:nvPr/>
        </p:nvSpPr>
        <p:spPr>
          <a:xfrm>
            <a:off x="3166837" y="7080071"/>
            <a:ext cx="3084970" cy="1200329"/>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t>
            </a:r>
            <a:r>
              <a:rPr lang="id-ID" sz="1200" dirty="0">
                <a:solidFill>
                  <a:srgbClr val="000000"/>
                </a:solidFill>
                <a:latin typeface="Barlow" panose="00000500000000000000" pitchFamily="2" charset="0"/>
              </a:rPr>
              <a:t>Aliquam ac pharetra lacus, </a:t>
            </a:r>
          </a:p>
        </p:txBody>
      </p:sp>
      <p:sp>
        <p:nvSpPr>
          <p:cNvPr id="41" name="Rectangle 40"/>
          <p:cNvSpPr/>
          <p:nvPr/>
        </p:nvSpPr>
        <p:spPr>
          <a:xfrm>
            <a:off x="102725" y="174172"/>
            <a:ext cx="542136"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18</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3532331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9D3DA"/>
        </a:solidFill>
        <a:effectLst/>
      </p:bgPr>
    </p:bg>
    <p:spTree>
      <p:nvGrpSpPr>
        <p:cNvPr id="1" name=""/>
        <p:cNvGrpSpPr/>
        <p:nvPr/>
      </p:nvGrpSpPr>
      <p:grpSpPr>
        <a:xfrm>
          <a:off x="0" y="0"/>
          <a:ext cx="0" cy="0"/>
          <a:chOff x="0" y="0"/>
          <a:chExt cx="0" cy="0"/>
        </a:xfrm>
      </p:grpSpPr>
      <p:sp>
        <p:nvSpPr>
          <p:cNvPr id="21" name="Rectangle 20"/>
          <p:cNvSpPr/>
          <p:nvPr/>
        </p:nvSpPr>
        <p:spPr>
          <a:xfrm>
            <a:off x="645885" y="4052671"/>
            <a:ext cx="5578021" cy="1323439"/>
          </a:xfrm>
          <a:prstGeom prst="rect">
            <a:avLst/>
          </a:prstGeom>
        </p:spPr>
        <p:txBody>
          <a:bodyPr wrap="square">
            <a:spAutoFit/>
          </a:bodyPr>
          <a:lstStyle/>
          <a:p>
            <a:r>
              <a:rPr lang="id-ID" sz="1600" dirty="0">
                <a:solidFill>
                  <a:schemeClr val="bg1"/>
                </a:solidFill>
                <a:latin typeface="Barlow ExtraBold" panose="000009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4" name="Rectangle 23"/>
          <p:cNvSpPr/>
          <p:nvPr/>
        </p:nvSpPr>
        <p:spPr>
          <a:xfrm>
            <a:off x="1004207" y="5556071"/>
            <a:ext cx="3084970" cy="1200329"/>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t>
            </a:r>
            <a:r>
              <a:rPr lang="id-ID" sz="1200" dirty="0">
                <a:latin typeface="Barlow" panose="00000500000000000000" pitchFamily="2" charset="0"/>
              </a:rPr>
              <a:t>Aliquam ac pharetra lacus, </a:t>
            </a:r>
          </a:p>
        </p:txBody>
      </p:sp>
      <p:sp>
        <p:nvSpPr>
          <p:cNvPr id="4" name="Oval 3"/>
          <p:cNvSpPr/>
          <p:nvPr/>
        </p:nvSpPr>
        <p:spPr>
          <a:xfrm>
            <a:off x="692150" y="5646057"/>
            <a:ext cx="246743" cy="246743"/>
          </a:xfrm>
          <a:prstGeom prst="ellips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04207" y="6869614"/>
            <a:ext cx="3084970" cy="1200329"/>
          </a:xfrm>
          <a:prstGeom prst="rect">
            <a:avLst/>
          </a:prstGeom>
        </p:spPr>
        <p:txBody>
          <a:bodyPr wrap="square">
            <a:spAutoFit/>
          </a:bodyPr>
          <a:lstStyle/>
          <a:p>
            <a:pPr>
              <a:lnSpc>
                <a:spcPct val="150000"/>
              </a:lnSpc>
            </a:pPr>
            <a:r>
              <a:rPr lang="id-ID" sz="1200" dirty="0">
                <a:latin typeface="Barlow" panose="00000500000000000000" pitchFamily="2" charset="0"/>
              </a:rPr>
              <a:t>Lorem ipsum dolor sit amet, consectetur adipiscing elit. Cras non tristique magna. Sed sodales lobortis est sit amet placerat. </a:t>
            </a:r>
            <a:r>
              <a:rPr lang="id-ID" sz="1200" dirty="0">
                <a:latin typeface="Barlow" panose="00000500000000000000" pitchFamily="2" charset="0"/>
              </a:rPr>
              <a:t>Aliquam ac pharetra lacus, </a:t>
            </a:r>
          </a:p>
        </p:txBody>
      </p:sp>
      <p:sp>
        <p:nvSpPr>
          <p:cNvPr id="26" name="Oval 25"/>
          <p:cNvSpPr/>
          <p:nvPr/>
        </p:nvSpPr>
        <p:spPr>
          <a:xfrm>
            <a:off x="692150" y="6959600"/>
            <a:ext cx="246743" cy="246743"/>
          </a:xfrm>
          <a:prstGeom prst="ellips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001408" y="5544308"/>
            <a:ext cx="2164442" cy="286232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1" name="Rounded Rectangle 30"/>
          <p:cNvSpPr/>
          <p:nvPr/>
        </p:nvSpPr>
        <p:spPr>
          <a:xfrm>
            <a:off x="4776788" y="8436203"/>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920595" y="8423288"/>
            <a:ext cx="1064936"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a:ln w="0"/>
                <a:solidFill>
                  <a:schemeClr val="bg1"/>
                </a:solidFill>
              </a:rPr>
              <a:t>V</a:t>
            </a:r>
            <a:endParaRPr lang="en-US" sz="2585" dirty="0">
              <a:ln w="0"/>
              <a:solidFill>
                <a:schemeClr val="bg1"/>
              </a:solidFill>
            </a:endParaRPr>
          </a:p>
        </p:txBody>
      </p:sp>
      <p:sp>
        <p:nvSpPr>
          <p:cNvPr id="33" name="Right Triangle 32"/>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Rectangle 33"/>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35" name="Rectangle 34"/>
          <p:cNvSpPr/>
          <p:nvPr/>
        </p:nvSpPr>
        <p:spPr>
          <a:xfrm>
            <a:off x="102725" y="174172"/>
            <a:ext cx="542136"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19</a:t>
            </a:r>
            <a:endParaRPr lang="en-US" sz="3200" b="0" cap="none" spc="0" dirty="0">
              <a:ln w="0"/>
              <a:solidFill>
                <a:schemeClr val="bg1"/>
              </a:solidFill>
              <a:latin typeface="Barlow" panose="00000500000000000000" pitchFamily="2" charset="0"/>
            </a:endParaRPr>
          </a:p>
        </p:txBody>
      </p:sp>
      <p:pic>
        <p:nvPicPr>
          <p:cNvPr id="13" name="Picture Placeholder 1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432" b="8432"/>
          <a:stretch>
            <a:fillRect/>
          </a:stretch>
        </p:blipFill>
        <p:spPr/>
      </p:pic>
    </p:spTree>
    <p:extLst>
      <p:ext uri="{BB962C8B-B14F-4D97-AF65-F5344CB8AC3E}">
        <p14:creationId xmlns:p14="http://schemas.microsoft.com/office/powerpoint/2010/main" val="4082574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692150" y="1082133"/>
            <a:ext cx="5473700" cy="7198268"/>
          </a:xfrm>
          <a:prstGeom prst="rect">
            <a:avLst/>
          </a:prstGeom>
          <a:solidFill>
            <a:schemeClr val="accent5">
              <a:lumMod val="7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Rectangle 6"/>
          <p:cNvSpPr/>
          <p:nvPr/>
        </p:nvSpPr>
        <p:spPr>
          <a:xfrm>
            <a:off x="1175767" y="2310716"/>
            <a:ext cx="2788887" cy="4858653"/>
          </a:xfrm>
          <a:prstGeom prst="rect">
            <a:avLst/>
          </a:prstGeom>
          <a:noFill/>
        </p:spPr>
        <p:txBody>
          <a:bodyPr wrap="square" lIns="84406" tIns="42203" rIns="84406" bIns="42203">
            <a:spAutoFit/>
          </a:bodyPr>
          <a:lstStyle/>
          <a:p>
            <a:r>
              <a:rPr lang="id-ID" sz="1477" dirty="0">
                <a:ln w="0"/>
                <a:solidFill>
                  <a:schemeClr val="bg1"/>
                </a:solidFill>
              </a:rPr>
              <a:t>Kepada Tuhan Yang Maha Esa yang telah memberikan</a:t>
            </a:r>
          </a:p>
          <a:p>
            <a:r>
              <a:rPr lang="id-ID" sz="1477" dirty="0">
                <a:ln w="0"/>
                <a:solidFill>
                  <a:schemeClr val="bg1"/>
                </a:solidFill>
              </a:rPr>
              <a:t>Kesempatan kepada saya untuk terus berkarya </a:t>
            </a:r>
          </a:p>
          <a:p>
            <a:endParaRPr lang="id-ID" sz="1477" dirty="0">
              <a:ln w="0"/>
              <a:solidFill>
                <a:schemeClr val="bg1"/>
              </a:solidFill>
            </a:endParaRPr>
          </a:p>
          <a:p>
            <a:r>
              <a:rPr lang="id-ID" sz="1477" dirty="0">
                <a:ln w="0"/>
                <a:solidFill>
                  <a:schemeClr val="bg1"/>
                </a:solidFill>
              </a:rPr>
              <a:t>Orang </a:t>
            </a:r>
            <a:r>
              <a:rPr lang="id-ID" sz="1477" dirty="0">
                <a:ln w="0"/>
                <a:solidFill>
                  <a:schemeClr val="bg1"/>
                </a:solidFill>
              </a:rPr>
              <a:t>tua yang telah membesarkan dan dengan sabar</a:t>
            </a:r>
          </a:p>
          <a:p>
            <a:r>
              <a:rPr lang="id-ID" sz="1477" dirty="0">
                <a:ln w="0"/>
                <a:solidFill>
                  <a:schemeClr val="bg1"/>
                </a:solidFill>
              </a:rPr>
              <a:t>Membimbing saya hingga saat ini</a:t>
            </a:r>
            <a:endParaRPr lang="en-US" sz="1477" dirty="0">
              <a:ln w="0"/>
              <a:solidFill>
                <a:schemeClr val="bg1"/>
              </a:solidFill>
            </a:endParaRPr>
          </a:p>
          <a:p>
            <a:endParaRPr lang="id-ID" sz="1477" dirty="0">
              <a:ln w="0"/>
              <a:solidFill>
                <a:schemeClr val="bg1"/>
              </a:solidFill>
            </a:endParaRPr>
          </a:p>
          <a:p>
            <a:r>
              <a:rPr lang="id-ID" sz="1477" dirty="0">
                <a:ln w="0"/>
                <a:solidFill>
                  <a:schemeClr val="bg1"/>
                </a:solidFill>
              </a:rPr>
              <a:t>Orang tua yang telah membesarkan dan dengan sabar</a:t>
            </a:r>
          </a:p>
          <a:p>
            <a:r>
              <a:rPr lang="id-ID" sz="1477" dirty="0">
                <a:ln w="0"/>
                <a:solidFill>
                  <a:schemeClr val="bg1"/>
                </a:solidFill>
              </a:rPr>
              <a:t>Membimbing saya hingga saat </a:t>
            </a:r>
            <a:r>
              <a:rPr lang="id-ID" sz="1477" dirty="0">
                <a:ln w="0"/>
                <a:solidFill>
                  <a:schemeClr val="bg1"/>
                </a:solidFill>
              </a:rPr>
              <a:t>ini</a:t>
            </a:r>
          </a:p>
          <a:p>
            <a:endParaRPr lang="id-ID" sz="1477" dirty="0">
              <a:ln w="0"/>
              <a:solidFill>
                <a:schemeClr val="bg1"/>
              </a:solidFill>
            </a:endParaRPr>
          </a:p>
          <a:p>
            <a:r>
              <a:rPr lang="id-ID" sz="1477" dirty="0">
                <a:ln w="0"/>
                <a:solidFill>
                  <a:schemeClr val="bg1"/>
                </a:solidFill>
              </a:rPr>
              <a:t>Saudara yang membantu dan menginspirasi saya </a:t>
            </a:r>
            <a:r>
              <a:rPr lang="id-ID" sz="1477" dirty="0">
                <a:ln w="0"/>
                <a:solidFill>
                  <a:schemeClr val="bg1"/>
                </a:solidFill>
              </a:rPr>
              <a:t>menulis</a:t>
            </a:r>
          </a:p>
          <a:p>
            <a:endParaRPr lang="id-ID" sz="1477" dirty="0">
              <a:ln w="0"/>
              <a:solidFill>
                <a:schemeClr val="bg1"/>
              </a:solidFill>
            </a:endParaRPr>
          </a:p>
          <a:p>
            <a:r>
              <a:rPr lang="id-ID" sz="1477" dirty="0">
                <a:ln w="0"/>
                <a:solidFill>
                  <a:schemeClr val="bg1"/>
                </a:solidFill>
              </a:rPr>
              <a:t>Dan khusus saya persembahkan buku/ebook ini spesial untuk</a:t>
            </a:r>
          </a:p>
          <a:p>
            <a:r>
              <a:rPr lang="id-ID" sz="1477" dirty="0">
                <a:ln w="0"/>
                <a:solidFill>
                  <a:schemeClr val="bg1"/>
                </a:solidFill>
              </a:rPr>
              <a:t>Orang terkasih (nama) dan (nama) yang memotivasi saya untuk</a:t>
            </a:r>
          </a:p>
          <a:p>
            <a:r>
              <a:rPr lang="id-ID" sz="1477" dirty="0">
                <a:ln w="0"/>
                <a:solidFill>
                  <a:schemeClr val="bg1"/>
                </a:solidFill>
              </a:rPr>
              <a:t>Menulis dan </a:t>
            </a:r>
            <a:r>
              <a:rPr lang="id-ID" sz="1477" dirty="0">
                <a:ln w="0"/>
                <a:solidFill>
                  <a:schemeClr val="bg1"/>
                </a:solidFill>
              </a:rPr>
              <a:t>berkarya</a:t>
            </a:r>
            <a:endParaRPr lang="en-US" sz="1477" dirty="0">
              <a:ln w="0"/>
              <a:solidFill>
                <a:schemeClr val="bg1"/>
              </a:solidFill>
            </a:endParaRPr>
          </a:p>
        </p:txBody>
      </p:sp>
      <p:sp>
        <p:nvSpPr>
          <p:cNvPr id="4" name="Rectangle 3"/>
          <p:cNvSpPr/>
          <p:nvPr/>
        </p:nvSpPr>
        <p:spPr>
          <a:xfrm>
            <a:off x="1176755" y="7306181"/>
            <a:ext cx="1799112" cy="426093"/>
          </a:xfrm>
          <a:prstGeom prst="rect">
            <a:avLst/>
          </a:prstGeom>
          <a:noFill/>
        </p:spPr>
        <p:txBody>
          <a:bodyPr wrap="none" lIns="84406" tIns="42203" rIns="84406" bIns="42203">
            <a:spAutoFit/>
          </a:bodyPr>
          <a:lstStyle/>
          <a:p>
            <a:pPr algn="ctr"/>
            <a:r>
              <a:rPr lang="id-ID" sz="2215" dirty="0">
                <a:ln w="0"/>
                <a:solidFill>
                  <a:srgbClr val="2DD2C6"/>
                </a:solidFill>
                <a:latin typeface="Segoe UI Black" panose="020B0A02040204020203" pitchFamily="34" charset="0"/>
                <a:ea typeface="Segoe UI Black" panose="020B0A02040204020203" pitchFamily="34" charset="0"/>
                <a:cs typeface="Segoe UI Black" panose="020B0A02040204020203" pitchFamily="34" charset="0"/>
              </a:rPr>
              <a:t>Nama Anda</a:t>
            </a:r>
            <a:endParaRPr lang="en-US" sz="2215" dirty="0">
              <a:ln w="0"/>
              <a:solidFill>
                <a:srgbClr val="2DD2C6"/>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 name="Rectangle 4"/>
          <p:cNvSpPr/>
          <p:nvPr/>
        </p:nvSpPr>
        <p:spPr>
          <a:xfrm>
            <a:off x="1175768" y="1715749"/>
            <a:ext cx="3844989" cy="369282"/>
          </a:xfrm>
          <a:prstGeom prst="rect">
            <a:avLst/>
          </a:prstGeom>
          <a:noFill/>
        </p:spPr>
        <p:txBody>
          <a:bodyPr wrap="square" lIns="84406" tIns="42203" rIns="84406" bIns="42203">
            <a:spAutoFit/>
          </a:bodyPr>
          <a:lstStyle/>
          <a:p>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UCAPAN TERIMA KASIH</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37" name="Straight Connector 36"/>
          <p:cNvCxnSpPr/>
          <p:nvPr/>
        </p:nvCxnSpPr>
        <p:spPr>
          <a:xfrm flipV="1">
            <a:off x="692150" y="900113"/>
            <a:ext cx="5473700" cy="44489"/>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sp>
        <p:nvSpPr>
          <p:cNvPr id="12" name="Right Triangle 11"/>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3" name="Rectangle 12"/>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3" name="Rectangle 2"/>
          <p:cNvSpPr/>
          <p:nvPr/>
        </p:nvSpPr>
        <p:spPr>
          <a:xfrm>
            <a:off x="55436" y="174172"/>
            <a:ext cx="636714"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02</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2986781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Triangle 12"/>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15"/>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17" name="Rectangle 16"/>
          <p:cNvSpPr/>
          <p:nvPr/>
        </p:nvSpPr>
        <p:spPr>
          <a:xfrm>
            <a:off x="645885" y="1454614"/>
            <a:ext cx="5578021" cy="1938992"/>
          </a:xfrm>
          <a:prstGeom prst="rect">
            <a:avLst/>
          </a:prstGeom>
        </p:spPr>
        <p:txBody>
          <a:bodyPr wrap="square">
            <a:spAutoFit/>
          </a:bodyPr>
          <a:lstStyle/>
          <a:p>
            <a:r>
              <a:rPr lang="id-ID" sz="2000" dirty="0">
                <a:solidFill>
                  <a:srgbClr val="373A40"/>
                </a:solidFill>
                <a:latin typeface="Barlow ExtraBold" panose="000009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8" name="Rectangle 17"/>
          <p:cNvSpPr/>
          <p:nvPr/>
        </p:nvSpPr>
        <p:spPr>
          <a:xfrm>
            <a:off x="573316" y="754970"/>
            <a:ext cx="2155370" cy="646331"/>
          </a:xfrm>
          <a:prstGeom prst="rect">
            <a:avLst/>
          </a:prstGeom>
        </p:spPr>
        <p:txBody>
          <a:bodyPr wrap="square">
            <a:spAutoFit/>
          </a:bodyPr>
          <a:lstStyle/>
          <a:p>
            <a:r>
              <a:rPr lang="en-US" sz="3600" dirty="0" smtClean="0">
                <a:solidFill>
                  <a:srgbClr val="373A40"/>
                </a:solidFill>
                <a:latin typeface="Barlow ExtraBold" panose="00000900000000000000" pitchFamily="2" charset="0"/>
              </a:rPr>
              <a:t>PENUTUP</a:t>
            </a:r>
            <a:endParaRPr lang="id-ID" sz="3600" dirty="0">
              <a:solidFill>
                <a:srgbClr val="373A40"/>
              </a:solidFill>
              <a:latin typeface="Barlow ExtraBold" panose="00000900000000000000" pitchFamily="2" charset="0"/>
            </a:endParaRPr>
          </a:p>
        </p:txBody>
      </p:sp>
      <p:sp>
        <p:nvSpPr>
          <p:cNvPr id="19" name="Rectangle 18"/>
          <p:cNvSpPr/>
          <p:nvPr/>
        </p:nvSpPr>
        <p:spPr>
          <a:xfrm>
            <a:off x="3246665" y="3642937"/>
            <a:ext cx="2919185" cy="2031325"/>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0" name="Rectangle 19"/>
          <p:cNvSpPr/>
          <p:nvPr/>
        </p:nvSpPr>
        <p:spPr>
          <a:xfrm>
            <a:off x="3246665" y="5711222"/>
            <a:ext cx="2919185" cy="2031325"/>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1" name="L-Shape 20"/>
          <p:cNvSpPr/>
          <p:nvPr/>
        </p:nvSpPr>
        <p:spPr>
          <a:xfrm flipH="1">
            <a:off x="5493656" y="7779657"/>
            <a:ext cx="1364343" cy="1364343"/>
          </a:xfrm>
          <a:prstGeom prst="corner">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5436" y="174172"/>
            <a:ext cx="636714" cy="584775"/>
          </a:xfrm>
          <a:prstGeom prst="rect">
            <a:avLst/>
          </a:prstGeom>
          <a:noFill/>
        </p:spPr>
        <p:txBody>
          <a:bodyPr wrap="none" lIns="91440" tIns="45720" rIns="91440" bIns="45720">
            <a:spAutoFit/>
          </a:bodyPr>
          <a:lstStyle/>
          <a:p>
            <a:pPr algn="ctr"/>
            <a:r>
              <a:rPr lang="en-US" sz="3200" dirty="0" smtClean="0">
                <a:ln w="0"/>
                <a:solidFill>
                  <a:schemeClr val="bg1"/>
                </a:solidFill>
                <a:latin typeface="Barlow" panose="00000500000000000000" pitchFamily="2" charset="0"/>
              </a:rPr>
              <a:t>20</a:t>
            </a:r>
            <a:endParaRPr lang="en-US" sz="3200" b="0" cap="none" spc="0" dirty="0">
              <a:ln w="0"/>
              <a:solidFill>
                <a:schemeClr val="bg1"/>
              </a:solidFill>
              <a:latin typeface="Barlow" panose="00000500000000000000" pitchFamily="2" charset="0"/>
            </a:endParaRPr>
          </a:p>
        </p:txBody>
      </p:sp>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2501" r="51419"/>
          <a:stretch/>
        </p:blipFill>
        <p:spPr/>
      </p:pic>
    </p:spTree>
    <p:extLst>
      <p:ext uri="{BB962C8B-B14F-4D97-AF65-F5344CB8AC3E}">
        <p14:creationId xmlns:p14="http://schemas.microsoft.com/office/powerpoint/2010/main" val="1950315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2423886" cy="8280400"/>
          </a:xfrm>
          <a:prstGeom prst="rect">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5066" y="4640869"/>
            <a:ext cx="2177420" cy="369282"/>
          </a:xfrm>
          <a:prstGeom prst="rect">
            <a:avLst/>
          </a:prstGeom>
          <a:noFill/>
        </p:spPr>
        <p:txBody>
          <a:bodyPr wrap="none" lIns="84406" tIns="42203" rIns="84406" bIns="42203">
            <a:spAutoFit/>
          </a:bodyPr>
          <a:lstStyle/>
          <a:p>
            <a:pPr algn="ctr"/>
            <a:r>
              <a:rPr lang="id-ID" sz="1846" dirty="0">
                <a:ln w="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TENTANG PENULIS</a:t>
            </a:r>
            <a:endParaRPr lang="en-US" sz="1846" dirty="0">
              <a:ln w="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14" name="Rectangle 13"/>
          <p:cNvSpPr/>
          <p:nvPr/>
        </p:nvSpPr>
        <p:spPr>
          <a:xfrm>
            <a:off x="645885" y="5039643"/>
            <a:ext cx="5578021" cy="1938992"/>
          </a:xfrm>
          <a:prstGeom prst="rect">
            <a:avLst/>
          </a:prstGeom>
        </p:spPr>
        <p:txBody>
          <a:bodyPr wrap="square">
            <a:spAutoFit/>
          </a:bodyPr>
          <a:lstStyle/>
          <a:p>
            <a:r>
              <a:rPr lang="id-ID" sz="2000" dirty="0">
                <a:solidFill>
                  <a:srgbClr val="373A40"/>
                </a:solidFill>
                <a:latin typeface="Barlow ExtraBold" panose="000009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5" name="Rectangle 14"/>
          <p:cNvSpPr/>
          <p:nvPr/>
        </p:nvSpPr>
        <p:spPr>
          <a:xfrm>
            <a:off x="634094" y="7051043"/>
            <a:ext cx="5473700" cy="1200329"/>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pic>
        <p:nvPicPr>
          <p:cNvPr id="6" name="Picture Placeholder 5"/>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0760" r="22500"/>
          <a:stretch/>
        </p:blipFill>
        <p:spPr/>
      </p:pic>
    </p:spTree>
    <p:extLst>
      <p:ext uri="{BB962C8B-B14F-4D97-AF65-F5344CB8AC3E}">
        <p14:creationId xmlns:p14="http://schemas.microsoft.com/office/powerpoint/2010/main" val="38493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587823" y="1164722"/>
            <a:ext cx="1379126" cy="341006"/>
          </a:xfrm>
          <a:prstGeom prst="rect">
            <a:avLst/>
          </a:prstGeom>
          <a:noFill/>
        </p:spPr>
        <p:txBody>
          <a:bodyPr wrap="none" lIns="84406" tIns="42203" rIns="84406" bIns="42203">
            <a:spAutoFit/>
          </a:bodyPr>
          <a:lstStyle/>
          <a:p>
            <a:pPr algn="ctr"/>
            <a:r>
              <a:rPr lang="id-ID" sz="1662"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DAFTAR ISI</a:t>
            </a:r>
            <a:endParaRPr lang="en-US" sz="1662"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55371489"/>
              </p:ext>
            </p:extLst>
          </p:nvPr>
        </p:nvGraphicFramePr>
        <p:xfrm>
          <a:off x="683144" y="1511615"/>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gridSpan="2">
                  <a:txBody>
                    <a:bodyPr/>
                    <a:lstStyle/>
                    <a:p>
                      <a:r>
                        <a:rPr lang="id-ID" sz="1200" dirty="0" smtClean="0"/>
                        <a:t>Kata</a:t>
                      </a:r>
                      <a:r>
                        <a:rPr lang="id-ID" sz="1200" baseline="0" dirty="0" smtClean="0"/>
                        <a:t> Pengantar </a:t>
                      </a:r>
                      <a:r>
                        <a:rPr lang="id-ID" sz="1200" dirty="0" smtClean="0"/>
                        <a:t>...........................................................................................</a:t>
                      </a:r>
                      <a:endParaRPr lang="id-ID" sz="1200" dirty="0"/>
                    </a:p>
                  </a:txBody>
                  <a:tcPr marL="84406" marR="84406" marT="42203" marB="42203" anchor="ctr"/>
                </a:tc>
                <a:tc hMerge="1">
                  <a:txBody>
                    <a:bodyPr/>
                    <a:lstStyle/>
                    <a:p>
                      <a:endParaRPr lang="id-ID"/>
                    </a:p>
                  </a:txBody>
                  <a:tcPr/>
                </a:tc>
                <a:tc>
                  <a:txBody>
                    <a:bodyPr/>
                    <a:lstStyle/>
                    <a:p>
                      <a:r>
                        <a:rPr lang="id-ID" sz="1200" dirty="0" smtClean="0"/>
                        <a:t>02</a:t>
                      </a:r>
                      <a:endParaRPr lang="id-ID" sz="1200" dirty="0"/>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Ucapan Terima Kasih ..................................................................................</a:t>
                      </a:r>
                      <a:endParaRPr lang="id-ID" sz="1200" dirty="0"/>
                    </a:p>
                  </a:txBody>
                  <a:tcPr marL="84406" marR="84406" marT="42203" marB="42203" anchor="ctr"/>
                </a:tc>
                <a:tc hMerge="1">
                  <a:txBody>
                    <a:bodyPr/>
                    <a:lstStyle/>
                    <a:p>
                      <a:endParaRPr lang="id-ID"/>
                    </a:p>
                  </a:txBody>
                  <a:tcPr/>
                </a:tc>
                <a:tc>
                  <a:txBody>
                    <a:bodyPr/>
                    <a:lstStyle/>
                    <a:p>
                      <a:r>
                        <a:rPr lang="id-ID" sz="1200" dirty="0" smtClean="0"/>
                        <a:t>03</a:t>
                      </a:r>
                      <a:endParaRPr lang="id-ID" sz="1200" dirty="0"/>
                    </a:p>
                  </a:txBody>
                  <a:tcPr marL="84406" marR="84406" marT="42203" marB="42203" anchor="ctr"/>
                </a:tc>
                <a:extLst>
                  <a:ext uri="{0D108BD9-81ED-4DB2-BD59-A6C34878D82A}">
                    <a16:rowId xmlns:a16="http://schemas.microsoft.com/office/drawing/2014/main" val="10001"/>
                  </a:ext>
                </a:extLst>
              </a:tr>
              <a:tr h="342314">
                <a:tc>
                  <a:txBody>
                    <a:bodyPr/>
                    <a:lstStyle/>
                    <a:p>
                      <a:r>
                        <a:rPr lang="id-ID" sz="1200" b="1" dirty="0" smtClean="0">
                          <a:solidFill>
                            <a:srgbClr val="002060"/>
                          </a:solidFill>
                        </a:rPr>
                        <a:t>Bab 1</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04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05</a:t>
                      </a:r>
                    </a:p>
                  </a:txBody>
                  <a:tcPr marL="84406" marR="84406" marT="42203" marB="42203" anchor="ctr"/>
                </a:tc>
                <a:extLst>
                  <a:ext uri="{0D108BD9-81ED-4DB2-BD59-A6C34878D82A}">
                    <a16:rowId xmlns:a16="http://schemas.microsoft.com/office/drawing/2014/main" val="10003"/>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06</a:t>
                      </a:r>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07</a:t>
                      </a:r>
                    </a:p>
                  </a:txBody>
                  <a:tcPr marL="84406" marR="84406" marT="42203" marB="42203" anchor="ctr"/>
                </a:tc>
                <a:extLst>
                  <a:ext uri="{0D108BD9-81ED-4DB2-BD59-A6C34878D82A}">
                    <a16:rowId xmlns:a16="http://schemas.microsoft.com/office/drawing/2014/main" val="10005"/>
                  </a:ext>
                </a:extLst>
              </a:tr>
              <a:tr h="342314">
                <a:tc>
                  <a:txBody>
                    <a:bodyPr/>
                    <a:lstStyle/>
                    <a:p>
                      <a:r>
                        <a:rPr lang="id-ID" sz="1200" b="1" dirty="0" smtClean="0">
                          <a:solidFill>
                            <a:srgbClr val="002060"/>
                          </a:solidFill>
                        </a:rPr>
                        <a:t>Bab 2</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08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09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10</a:t>
                      </a:r>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093164059"/>
              </p:ext>
            </p:extLst>
          </p:nvPr>
        </p:nvGraphicFramePr>
        <p:xfrm>
          <a:off x="680489" y="5021579"/>
          <a:ext cx="5526595" cy="3423140"/>
        </p:xfrm>
        <a:graphic>
          <a:graphicData uri="http://schemas.openxmlformats.org/drawingml/2006/table">
            <a:tbl>
              <a:tblPr firstRow="1" bandRow="1">
                <a:tableStyleId>{2D5ABB26-0587-4C30-8999-92F81FD0307C}</a:tableStyleId>
              </a:tblPr>
              <a:tblGrid>
                <a:gridCol w="615794">
                  <a:extLst>
                    <a:ext uri="{9D8B030D-6E8A-4147-A177-3AD203B41FA5}">
                      <a16:colId xmlns:a16="http://schemas.microsoft.com/office/drawing/2014/main" val="20000"/>
                    </a:ext>
                  </a:extLst>
                </a:gridCol>
                <a:gridCol w="4177271">
                  <a:extLst>
                    <a:ext uri="{9D8B030D-6E8A-4147-A177-3AD203B41FA5}">
                      <a16:colId xmlns:a16="http://schemas.microsoft.com/office/drawing/2014/main" val="20001"/>
                    </a:ext>
                  </a:extLst>
                </a:gridCol>
                <a:gridCol w="733530">
                  <a:extLst>
                    <a:ext uri="{9D8B030D-6E8A-4147-A177-3AD203B41FA5}">
                      <a16:colId xmlns:a16="http://schemas.microsoft.com/office/drawing/2014/main" val="20002"/>
                    </a:ext>
                  </a:extLst>
                </a:gridCol>
              </a:tblGrid>
              <a:tr h="342314">
                <a:tc>
                  <a:txBody>
                    <a:bodyPr/>
                    <a:lstStyle/>
                    <a:p>
                      <a:r>
                        <a:rPr lang="id-ID" sz="1200" b="1" dirty="0" smtClean="0">
                          <a:solidFill>
                            <a:srgbClr val="002060"/>
                          </a:solidFill>
                        </a:rPr>
                        <a:t>Bab 3</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12</a:t>
                      </a:r>
                    </a:p>
                  </a:txBody>
                  <a:tcPr marL="84406" marR="84406" marT="42203" marB="42203" anchor="ctr"/>
                </a:tc>
                <a:extLst>
                  <a:ext uri="{0D108BD9-81ED-4DB2-BD59-A6C34878D82A}">
                    <a16:rowId xmlns:a16="http://schemas.microsoft.com/office/drawing/2014/main" val="10000"/>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13</a:t>
                      </a:r>
                    </a:p>
                  </a:txBody>
                  <a:tcPr marL="84406" marR="84406" marT="42203" marB="42203" anchor="ctr"/>
                </a:tc>
                <a:extLst>
                  <a:ext uri="{0D108BD9-81ED-4DB2-BD59-A6C34878D82A}">
                    <a16:rowId xmlns:a16="http://schemas.microsoft.com/office/drawing/2014/main" val="10001"/>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14</a:t>
                      </a:r>
                    </a:p>
                  </a:txBody>
                  <a:tcPr marL="84406" marR="84406" marT="42203" marB="42203" anchor="ctr"/>
                </a:tc>
                <a:extLst>
                  <a:ext uri="{0D108BD9-81ED-4DB2-BD59-A6C34878D82A}">
                    <a16:rowId xmlns:a16="http://schemas.microsoft.com/office/drawing/2014/main" val="10002"/>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15</a:t>
                      </a:r>
                    </a:p>
                  </a:txBody>
                  <a:tcPr marL="84406" marR="84406" marT="42203" marB="42203" anchor="ctr"/>
                </a:tc>
                <a:extLst>
                  <a:ext uri="{0D108BD9-81ED-4DB2-BD59-A6C34878D82A}">
                    <a16:rowId xmlns:a16="http://schemas.microsoft.com/office/drawing/2014/main" val="10003"/>
                  </a:ext>
                </a:extLst>
              </a:tr>
              <a:tr h="342314">
                <a:tc>
                  <a:txBody>
                    <a:bodyPr/>
                    <a:lstStyle/>
                    <a:p>
                      <a:r>
                        <a:rPr lang="id-ID" sz="1200" b="1" dirty="0" smtClean="0">
                          <a:solidFill>
                            <a:srgbClr val="002060"/>
                          </a:solidFill>
                        </a:rPr>
                        <a:t>Bab 4</a:t>
                      </a:r>
                      <a:endParaRPr lang="id-ID" sz="1200" b="1" dirty="0">
                        <a:solidFill>
                          <a:srgbClr val="002060"/>
                        </a:solidFill>
                      </a:endParaRPr>
                    </a:p>
                  </a:txBody>
                  <a:tcPr marL="84406" marR="84406" marT="42203" marB="42203" anchor="ctr"/>
                </a:tc>
                <a:tc>
                  <a:txBody>
                    <a:bodyPr/>
                    <a:lstStyle/>
                    <a:p>
                      <a:r>
                        <a:rPr lang="id-ID" sz="1200" b="1" dirty="0" smtClean="0">
                          <a:solidFill>
                            <a:srgbClr val="002060"/>
                          </a:solidFill>
                        </a:rPr>
                        <a:t>Judul Bab ..............................................................................</a:t>
                      </a:r>
                      <a:endParaRPr lang="id-ID" sz="1200" b="1" dirty="0">
                        <a:solidFill>
                          <a:srgbClr val="002060"/>
                        </a:solidFill>
                      </a:endParaRPr>
                    </a:p>
                  </a:txBody>
                  <a:tcPr marL="84406" marR="84406" marT="42203" marB="42203" anchor="ctr"/>
                </a:tc>
                <a:tc>
                  <a:txBody>
                    <a:bodyPr/>
                    <a:lstStyle/>
                    <a:p>
                      <a:r>
                        <a:rPr lang="id-ID" sz="1200" dirty="0" smtClean="0"/>
                        <a:t>16</a:t>
                      </a:r>
                      <a:endParaRPr lang="id-ID" sz="1200" dirty="0"/>
                    </a:p>
                  </a:txBody>
                  <a:tcPr marL="84406" marR="84406" marT="42203" marB="42203" anchor="ctr"/>
                </a:tc>
                <a:extLst>
                  <a:ext uri="{0D108BD9-81ED-4DB2-BD59-A6C34878D82A}">
                    <a16:rowId xmlns:a16="http://schemas.microsoft.com/office/drawing/2014/main" val="10004"/>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17</a:t>
                      </a:r>
                      <a:endParaRPr lang="id-ID" sz="1200" dirty="0"/>
                    </a:p>
                  </a:txBody>
                  <a:tcPr marL="84406" marR="84406" marT="42203" marB="42203" anchor="ctr"/>
                </a:tc>
                <a:extLst>
                  <a:ext uri="{0D108BD9-81ED-4DB2-BD59-A6C34878D82A}">
                    <a16:rowId xmlns:a16="http://schemas.microsoft.com/office/drawing/2014/main" val="10005"/>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18</a:t>
                      </a:r>
                      <a:endParaRPr lang="id-ID" sz="1200" dirty="0"/>
                    </a:p>
                  </a:txBody>
                  <a:tcPr marL="84406" marR="84406" marT="42203" marB="42203" anchor="ctr"/>
                </a:tc>
                <a:extLst>
                  <a:ext uri="{0D108BD9-81ED-4DB2-BD59-A6C34878D82A}">
                    <a16:rowId xmlns:a16="http://schemas.microsoft.com/office/drawing/2014/main" val="10006"/>
                  </a:ext>
                </a:extLst>
              </a:tr>
              <a:tr h="342314">
                <a:tc gridSpan="2">
                  <a:txBody>
                    <a:bodyPr/>
                    <a:lstStyle/>
                    <a:p>
                      <a:r>
                        <a:rPr lang="id-ID" sz="1200" dirty="0" smtClean="0"/>
                        <a:t>Sub Judul Anda Tuliskan Di</a:t>
                      </a:r>
                      <a:r>
                        <a:rPr lang="id-ID" sz="1200" baseline="0" dirty="0" smtClean="0"/>
                        <a:t> Sini ..................................................................</a:t>
                      </a:r>
                      <a:endParaRPr lang="id-ID" sz="1200" dirty="0"/>
                    </a:p>
                  </a:txBody>
                  <a:tcPr marL="84406" marR="84406" marT="42203" marB="42203" anchor="ctr"/>
                </a:tc>
                <a:tc hMerge="1">
                  <a:txBody>
                    <a:bodyPr/>
                    <a:lstStyle/>
                    <a:p>
                      <a:endParaRPr lang="id-ID"/>
                    </a:p>
                  </a:txBody>
                  <a:tcPr/>
                </a:tc>
                <a:tc>
                  <a:txBody>
                    <a:bodyPr/>
                    <a:lstStyle/>
                    <a:p>
                      <a:r>
                        <a:rPr lang="id-ID" sz="1200" dirty="0" smtClean="0"/>
                        <a:t>19</a:t>
                      </a:r>
                      <a:endParaRPr lang="id-ID" sz="1200" dirty="0"/>
                    </a:p>
                  </a:txBody>
                  <a:tcPr marL="84406" marR="84406" marT="42203" marB="42203" anchor="ctr"/>
                </a:tc>
                <a:extLst>
                  <a:ext uri="{0D108BD9-81ED-4DB2-BD59-A6C34878D82A}">
                    <a16:rowId xmlns:a16="http://schemas.microsoft.com/office/drawing/2014/main" val="10007"/>
                  </a:ext>
                </a:extLst>
              </a:tr>
              <a:tr h="342314">
                <a:tc gridSpan="2">
                  <a:txBody>
                    <a:bodyPr/>
                    <a:lstStyle/>
                    <a:p>
                      <a:r>
                        <a:rPr lang="id-ID" sz="1200" dirty="0" smtClean="0"/>
                        <a:t>Kesimpulan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8"/>
                  </a:ext>
                </a:extLst>
              </a:tr>
              <a:tr h="342314">
                <a:tc gridSpan="2">
                  <a:txBody>
                    <a:bodyPr/>
                    <a:lstStyle/>
                    <a:p>
                      <a:r>
                        <a:rPr lang="id-ID" sz="1200" dirty="0" smtClean="0"/>
                        <a:t>Tentang Penulis ..........................................................................................</a:t>
                      </a:r>
                      <a:endParaRPr lang="id-ID" sz="1200" dirty="0"/>
                    </a:p>
                  </a:txBody>
                  <a:tcPr marL="84406" marR="84406" marT="42203" marB="42203" anchor="ctr"/>
                </a:tc>
                <a:tc hMerge="1">
                  <a:txBody>
                    <a:bodyPr/>
                    <a:lstStyle/>
                    <a:p>
                      <a:endParaRPr lang="id-ID"/>
                    </a:p>
                  </a:txBody>
                  <a:tcPr/>
                </a:tc>
                <a:tc>
                  <a:txBody>
                    <a:bodyPr/>
                    <a:lstStyle/>
                    <a:p>
                      <a:endParaRPr lang="id-ID" sz="1200" dirty="0"/>
                    </a:p>
                  </a:txBody>
                  <a:tcPr marL="84406" marR="84406" marT="42203" marB="42203" anchor="ctr"/>
                </a:tc>
                <a:extLst>
                  <a:ext uri="{0D108BD9-81ED-4DB2-BD59-A6C34878D82A}">
                    <a16:rowId xmlns:a16="http://schemas.microsoft.com/office/drawing/2014/main" val="10009"/>
                  </a:ext>
                </a:extLst>
              </a:tr>
            </a:tbl>
          </a:graphicData>
        </a:graphic>
      </p:graphicFrame>
      <p:sp>
        <p:nvSpPr>
          <p:cNvPr id="9" name="Right Triangle 8"/>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0" name="Rectangle 9"/>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11" name="Rectangle 10"/>
          <p:cNvSpPr/>
          <p:nvPr/>
        </p:nvSpPr>
        <p:spPr>
          <a:xfrm>
            <a:off x="59444" y="174172"/>
            <a:ext cx="628698"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03</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34515499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Rectangle 15"/>
          <p:cNvSpPr/>
          <p:nvPr/>
        </p:nvSpPr>
        <p:spPr>
          <a:xfrm>
            <a:off x="588560" y="7844510"/>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a:t>
            </a:r>
            <a:r>
              <a:rPr lang="id-ID" sz="1015" dirty="0">
                <a:solidFill>
                  <a:schemeClr val="bg1"/>
                </a:solidFill>
              </a:rPr>
              <a:t>ipsum quia </a:t>
            </a:r>
            <a:r>
              <a:rPr lang="id-ID" sz="1015" dirty="0">
                <a:solidFill>
                  <a:schemeClr val="bg1"/>
                </a:solidFill>
              </a:rPr>
              <a:t>dolor sit amet, consectetur, adipisci velit</a:t>
            </a:r>
            <a:r>
              <a:rPr lang="id-ID" sz="1015" dirty="0">
                <a:solidFill>
                  <a:schemeClr val="bg1"/>
                </a:solidFill>
              </a:rPr>
              <a:t>...</a:t>
            </a:r>
            <a:endParaRPr lang="id-ID" sz="1015" dirty="0">
              <a:solidFill>
                <a:schemeClr val="bg1"/>
              </a:solidFill>
            </a:endParaRPr>
          </a:p>
        </p:txBody>
      </p:sp>
      <p:cxnSp>
        <p:nvCxnSpPr>
          <p:cNvPr id="9" name="Straight Connector 8"/>
          <p:cNvCxnSpPr/>
          <p:nvPr/>
        </p:nvCxnSpPr>
        <p:spPr>
          <a:xfrm flipV="1">
            <a:off x="837941" y="1903129"/>
            <a:ext cx="3743694" cy="3695996"/>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8670" y="8715156"/>
            <a:ext cx="2157095" cy="341006"/>
          </a:xfrm>
          <a:prstGeom prst="rect">
            <a:avLst/>
          </a:prstGeom>
          <a:noFill/>
        </p:spPr>
        <p:txBody>
          <a:bodyPr wrap="none" lIns="84406" tIns="42203" rIns="84406" bIns="42203">
            <a:spAutoFit/>
          </a:bodyPr>
          <a:lstStyle/>
          <a:p>
            <a:pPr algn="ctr"/>
            <a:r>
              <a:rPr lang="id-ID"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facebook </a:t>
            </a:r>
            <a:r>
              <a:rPr lang="id-ID" sz="1662" dirty="0">
                <a:ln w="0"/>
                <a:solidFill>
                  <a:srgbClr val="002060"/>
                </a:solidFill>
                <a:latin typeface="Segoe UI" panose="020B0502040204020203" pitchFamily="34" charset="0"/>
                <a:ea typeface="Tahoma" panose="020B0604030504040204" pitchFamily="34" charset="0"/>
                <a:cs typeface="Segoe UI" panose="020B0502040204020203" pitchFamily="34" charset="0"/>
              </a:rPr>
              <a:t>marketing</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1" name="Straight Connector 20"/>
          <p:cNvCxnSpPr/>
          <p:nvPr/>
        </p:nvCxnSpPr>
        <p:spPr>
          <a:xfrm flipV="1">
            <a:off x="1632908" y="2881581"/>
            <a:ext cx="3743694" cy="36959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rot="18911721">
            <a:off x="228989" y="3858352"/>
            <a:ext cx="6409938" cy="1006903"/>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18911721">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18911721">
            <a:off x="1855380" y="4308480"/>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18911721">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a:off x="5727655" y="1538868"/>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18911721">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a:off x="410708" y="6646366"/>
            <a:ext cx="662320" cy="662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a:off x="1867888" y="676141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 name="Diamond 1"/>
          <p:cNvSpPr/>
          <p:nvPr/>
        </p:nvSpPr>
        <p:spPr>
          <a:xfrm>
            <a:off x="1049258" y="1971098"/>
            <a:ext cx="4772801" cy="4772801"/>
          </a:xfrm>
          <a:prstGeom prst="diamond">
            <a:avLst/>
          </a:prstGeom>
          <a:solidFill>
            <a:schemeClr val="bg1"/>
          </a:solidFill>
          <a:ln w="76200">
            <a:solidFill>
              <a:srgbClr val="2DD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29" name="Straight Connector 28"/>
          <p:cNvCxnSpPr/>
          <p:nvPr/>
        </p:nvCxnSpPr>
        <p:spPr>
          <a:xfrm flipV="1">
            <a:off x="1219027" y="433895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58585" y="4429283"/>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082244" y="6062455"/>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sp>
        <p:nvSpPr>
          <p:cNvPr id="10" name="Right Triangle 9"/>
          <p:cNvSpPr/>
          <p:nvPr/>
        </p:nvSpPr>
        <p:spPr>
          <a:xfrm rot="5400000">
            <a:off x="0" y="0"/>
            <a:ext cx="2418252" cy="2418252"/>
          </a:xfrm>
          <a:prstGeom prst="rtTriangl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0" name="Right Triangle 39"/>
          <p:cNvSpPr/>
          <p:nvPr/>
        </p:nvSpPr>
        <p:spPr>
          <a:xfrm rot="16200000">
            <a:off x="5564984" y="7851751"/>
            <a:ext cx="1293016" cy="1293016"/>
          </a:xfrm>
          <a:prstGeom prst="rtTriangle">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1" name="Straight Connector 30"/>
          <p:cNvCxnSpPr/>
          <p:nvPr/>
        </p:nvCxnSpPr>
        <p:spPr>
          <a:xfrm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68666" y="314754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316136" y="3552675"/>
            <a:ext cx="2021929" cy="852363"/>
          </a:xfrm>
          <a:prstGeom prst="rect">
            <a:avLst/>
          </a:prstGeom>
          <a:noFill/>
        </p:spPr>
        <p:txBody>
          <a:bodyPr wrap="none" lIns="84406" tIns="42203" rIns="84406" bIns="42203">
            <a:spAutoFit/>
          </a:bodyPr>
          <a:lstStyle/>
          <a:p>
            <a:pPr algn="ctr"/>
            <a:r>
              <a:rPr lang="id-ID"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rPr>
              <a:t>BAB 1</a:t>
            </a:r>
            <a:endParaRPr lang="en-US"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2324173" y="4387110"/>
            <a:ext cx="2187544" cy="1115434"/>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AMET CONSECTETUR ADIPISCING ELIT</a:t>
            </a:r>
            <a:endParaRPr lang="id-ID" sz="1662" dirty="0">
              <a:solidFill>
                <a:srgbClr val="002060"/>
              </a:solidFill>
              <a:ea typeface="Tahoma" panose="020B0604030504040204" pitchFamily="34" charset="0"/>
              <a:cs typeface="Tahoma" panose="020B0604030504040204" pitchFamily="34" charset="0"/>
            </a:endParaRPr>
          </a:p>
        </p:txBody>
      </p: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cxnSp>
        <p:nvCxnSpPr>
          <p:cNvPr id="46" name="Straight Connector 45"/>
          <p:cNvCxnSpPr/>
          <p:nvPr/>
        </p:nvCxnSpPr>
        <p:spPr>
          <a:xfrm flipV="1">
            <a:off x="584452" y="-20198"/>
            <a:ext cx="2240852" cy="2212301"/>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74348" y="8046369"/>
            <a:ext cx="1244468" cy="122861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2230" y="174172"/>
            <a:ext cx="643126"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04</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3684336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4776788" y="8420100"/>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3188" y="785813"/>
            <a:ext cx="4531412" cy="461665"/>
          </a:xfrm>
          <a:prstGeom prst="rect">
            <a:avLst/>
          </a:prstGeom>
        </p:spPr>
        <p:txBody>
          <a:bodyPr wrap="square">
            <a:spAutoFit/>
          </a:bodyPr>
          <a:lstStyle/>
          <a:p>
            <a:pPr algn="ctr"/>
            <a:r>
              <a:rPr lang="en-US" sz="24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24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7" name="Rectangle 6"/>
          <p:cNvSpPr/>
          <p:nvPr/>
        </p:nvSpPr>
        <p:spPr>
          <a:xfrm>
            <a:off x="626369" y="1251414"/>
            <a:ext cx="5604569" cy="1323439"/>
          </a:xfrm>
          <a:prstGeom prst="rect">
            <a:avLst/>
          </a:prstGeom>
        </p:spPr>
        <p:txBody>
          <a:bodyPr wrap="square">
            <a:spAutoFit/>
          </a:bodyPr>
          <a:lstStyle/>
          <a:p>
            <a:r>
              <a:rPr lang="id-ID" sz="1600" dirty="0">
                <a:solidFill>
                  <a:srgbClr val="686D76"/>
                </a:solidFill>
                <a:latin typeface="Barlow ExtraBold" panose="000009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 name="Rectangle 2"/>
          <p:cNvSpPr/>
          <p:nvPr/>
        </p:nvSpPr>
        <p:spPr>
          <a:xfrm>
            <a:off x="615950" y="2603321"/>
            <a:ext cx="5607050" cy="923330"/>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mauris sit amet urna dictum efficitur. In augue massa, semper id libero nec, pulvinar rutrum magna. Sed at ligula elementum, aliquet nulla eu, molestie enim. </a:t>
            </a:r>
            <a:r>
              <a:rPr lang="id-ID" sz="1200" dirty="0">
                <a:solidFill>
                  <a:srgbClr val="000000"/>
                </a:solidFill>
                <a:latin typeface="Barlow" panose="00000500000000000000" pitchFamily="2" charset="0"/>
              </a:rPr>
              <a:t>Cras sit amet libero at arcu lacinia venenatis vitae sed erat. </a:t>
            </a:r>
            <a:endParaRPr lang="id-ID" sz="1200" dirty="0">
              <a:latin typeface="Barlow" panose="00000500000000000000" pitchFamily="2" charset="0"/>
            </a:endParaRPr>
          </a:p>
        </p:txBody>
      </p:sp>
      <p:sp>
        <p:nvSpPr>
          <p:cNvPr id="2" name="Rectangle 1"/>
          <p:cNvSpPr/>
          <p:nvPr/>
        </p:nvSpPr>
        <p:spPr>
          <a:xfrm>
            <a:off x="5075573" y="8426476"/>
            <a:ext cx="877385" cy="483031"/>
          </a:xfrm>
          <a:prstGeom prst="rect">
            <a:avLst/>
          </a:prstGeom>
          <a:noFill/>
        </p:spPr>
        <p:txBody>
          <a:bodyPr wrap="none" lIns="84406" tIns="42203" rIns="84406" bIns="42203">
            <a:spAutoFit/>
          </a:bodyPr>
          <a:lstStyle/>
          <a:p>
            <a:pPr algn="ctr"/>
            <a:r>
              <a:rPr lang="id-ID" sz="2585" dirty="0">
                <a:ln w="0"/>
                <a:solidFill>
                  <a:schemeClr val="bg1"/>
                </a:solidFill>
              </a:rPr>
              <a:t>BAB I</a:t>
            </a:r>
            <a:endParaRPr lang="en-US" sz="2585" dirty="0">
              <a:ln w="0"/>
              <a:solidFill>
                <a:schemeClr val="bg1"/>
              </a:solidFill>
            </a:endParaRPr>
          </a:p>
        </p:txBody>
      </p:sp>
      <p:sp>
        <p:nvSpPr>
          <p:cNvPr id="11" name="Right Triangle 10"/>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0" name="Rectangle 9"/>
          <p:cNvSpPr/>
          <p:nvPr/>
        </p:nvSpPr>
        <p:spPr>
          <a:xfrm>
            <a:off x="0" y="8280400"/>
            <a:ext cx="4279900" cy="863600"/>
          </a:xfrm>
          <a:prstGeom prst="rect">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18" name="Rectangle 17"/>
          <p:cNvSpPr/>
          <p:nvPr/>
        </p:nvSpPr>
        <p:spPr>
          <a:xfrm>
            <a:off x="59444" y="174172"/>
            <a:ext cx="628698"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05</a:t>
            </a:r>
            <a:endParaRPr lang="en-US" sz="3200" b="0" cap="none" spc="0" dirty="0">
              <a:ln w="0"/>
              <a:solidFill>
                <a:schemeClr val="bg1"/>
              </a:solidFill>
              <a:latin typeface="Barlow" panose="00000500000000000000" pitchFamily="2" charset="0"/>
            </a:endParaRPr>
          </a:p>
        </p:txBody>
      </p:sp>
      <p:pic>
        <p:nvPicPr>
          <p:cNvPr id="19" name="Picture Placeholder 1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829" b="2829"/>
          <a:stretch>
            <a:fillRect/>
          </a:stretch>
        </p:blipFill>
        <p:spPr/>
      </p:pic>
    </p:spTree>
    <p:extLst>
      <p:ext uri="{BB962C8B-B14F-4D97-AF65-F5344CB8AC3E}">
        <p14:creationId xmlns:p14="http://schemas.microsoft.com/office/powerpoint/2010/main" val="1827043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286" r="546" b="6437"/>
          <a:stretch/>
        </p:blipFill>
        <p:spPr>
          <a:xfrm>
            <a:off x="17848" y="2743200"/>
            <a:ext cx="6840151" cy="6415314"/>
          </a:xfrm>
          <a:custGeom>
            <a:avLst/>
            <a:gdLst>
              <a:gd name="connsiteX0" fmla="*/ 0 w 6820586"/>
              <a:gd name="connsiteY0" fmla="*/ 0 h 6838384"/>
              <a:gd name="connsiteX1" fmla="*/ 6820586 w 6820586"/>
              <a:gd name="connsiteY1" fmla="*/ 0 h 6838384"/>
              <a:gd name="connsiteX2" fmla="*/ 6820586 w 6820586"/>
              <a:gd name="connsiteY2" fmla="*/ 6838384 h 6838384"/>
              <a:gd name="connsiteX3" fmla="*/ 0 w 6820586"/>
              <a:gd name="connsiteY3" fmla="*/ 6838384 h 6838384"/>
            </a:gdLst>
            <a:ahLst/>
            <a:cxnLst>
              <a:cxn ang="0">
                <a:pos x="connsiteX0" y="connsiteY0"/>
              </a:cxn>
              <a:cxn ang="0">
                <a:pos x="connsiteX1" y="connsiteY1"/>
              </a:cxn>
              <a:cxn ang="0">
                <a:pos x="connsiteX2" y="connsiteY2"/>
              </a:cxn>
              <a:cxn ang="0">
                <a:pos x="connsiteX3" y="connsiteY3"/>
              </a:cxn>
            </a:cxnLst>
            <a:rect l="l" t="t" r="r" b="b"/>
            <a:pathLst>
              <a:path w="6820586" h="6838384">
                <a:moveTo>
                  <a:pt x="0" y="0"/>
                </a:moveTo>
                <a:lnTo>
                  <a:pt x="6820586" y="0"/>
                </a:lnTo>
                <a:lnTo>
                  <a:pt x="6820586" y="6838384"/>
                </a:lnTo>
                <a:lnTo>
                  <a:pt x="0" y="6838384"/>
                </a:lnTo>
                <a:close/>
              </a:path>
            </a:pathLst>
          </a:custGeom>
        </p:spPr>
      </p:pic>
      <p:sp>
        <p:nvSpPr>
          <p:cNvPr id="30" name="Rectangle 29"/>
          <p:cNvSpPr/>
          <p:nvPr/>
        </p:nvSpPr>
        <p:spPr>
          <a:xfrm>
            <a:off x="0" y="2743201"/>
            <a:ext cx="6858000" cy="6431664"/>
          </a:xfrm>
          <a:prstGeom prst="rect">
            <a:avLst/>
          </a:prstGeom>
          <a:solidFill>
            <a:srgbClr val="19D3DA">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Rectangle 26"/>
          <p:cNvSpPr/>
          <p:nvPr/>
        </p:nvSpPr>
        <p:spPr>
          <a:xfrm>
            <a:off x="593674" y="1182860"/>
            <a:ext cx="5586554" cy="1285480"/>
          </a:xfrm>
          <a:prstGeom prst="rect">
            <a:avLst/>
          </a:prstGeom>
        </p:spPr>
        <p:txBody>
          <a:bodyPr wrap="square">
            <a:spAutoFit/>
          </a:bodyPr>
          <a:lstStyle/>
          <a:p>
            <a:pPr>
              <a:lnSpc>
                <a:spcPct val="150000"/>
              </a:lnSpc>
            </a:pPr>
            <a:r>
              <a:rPr lang="id-ID" sz="1292" dirty="0">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6" name="Rounded Rectangle 5"/>
          <p:cNvSpPr/>
          <p:nvPr/>
        </p:nvSpPr>
        <p:spPr>
          <a:xfrm>
            <a:off x="692150" y="3431484"/>
            <a:ext cx="5437187" cy="1392265"/>
          </a:xfrm>
          <a:prstGeom prst="roundRect">
            <a:avLst>
              <a:gd name="adj" fmla="val 2133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1" name="Rectangle 10"/>
          <p:cNvSpPr/>
          <p:nvPr/>
        </p:nvSpPr>
        <p:spPr>
          <a:xfrm>
            <a:off x="2138006" y="3640520"/>
            <a:ext cx="1598737"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FLEKSIBEL</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8" name="Rectangle 27"/>
          <p:cNvSpPr/>
          <p:nvPr/>
        </p:nvSpPr>
        <p:spPr>
          <a:xfrm>
            <a:off x="2117020" y="4023335"/>
            <a:ext cx="3980649" cy="688843"/>
          </a:xfrm>
          <a:prstGeom prst="rect">
            <a:avLst/>
          </a:prstGeom>
        </p:spPr>
        <p:txBody>
          <a:bodyPr wrap="square">
            <a:spAutoFit/>
          </a:bodyPr>
          <a:lstStyle/>
          <a:p>
            <a:r>
              <a:rPr lang="id-ID" sz="1292" dirty="0">
                <a:solidFill>
                  <a:srgbClr val="002060"/>
                </a:solidFill>
                <a:latin typeface="Open Sans"/>
              </a:rPr>
              <a:t>Lorem ipsum dolor sit amet, consectetur adipiscing elit. Cras non tristique magna. Sed sodales lobortis est sit amet placerat</a:t>
            </a:r>
            <a:r>
              <a:rPr lang="id-ID" sz="1292" dirty="0">
                <a:solidFill>
                  <a:srgbClr val="002060"/>
                </a:solidFill>
                <a:latin typeface="Open Sans"/>
              </a:rPr>
              <a:t>.</a:t>
            </a:r>
            <a:endParaRPr lang="id-ID" sz="1292" dirty="0">
              <a:solidFill>
                <a:srgbClr val="002060"/>
              </a:solidFill>
              <a:latin typeface="Open San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970" y="3676544"/>
            <a:ext cx="892844" cy="892844"/>
          </a:xfrm>
          <a:prstGeom prst="rect">
            <a:avLst/>
          </a:prstGeom>
        </p:spPr>
      </p:pic>
      <p:sp>
        <p:nvSpPr>
          <p:cNvPr id="31" name="Rounded Rectangle 30"/>
          <p:cNvSpPr/>
          <p:nvPr/>
        </p:nvSpPr>
        <p:spPr>
          <a:xfrm>
            <a:off x="730022" y="5121954"/>
            <a:ext cx="5399316" cy="1392265"/>
          </a:xfrm>
          <a:prstGeom prst="roundRect">
            <a:avLst>
              <a:gd name="adj" fmla="val 2133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2" name="Rectangle 31"/>
          <p:cNvSpPr/>
          <p:nvPr/>
        </p:nvSpPr>
        <p:spPr>
          <a:xfrm>
            <a:off x="2097074" y="5287705"/>
            <a:ext cx="1619575"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LIMITLESS</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3" name="Rectangle 32"/>
          <p:cNvSpPr/>
          <p:nvPr/>
        </p:nvSpPr>
        <p:spPr>
          <a:xfrm>
            <a:off x="2108148" y="5713805"/>
            <a:ext cx="3980649" cy="688843"/>
          </a:xfrm>
          <a:prstGeom prst="rect">
            <a:avLst/>
          </a:prstGeom>
        </p:spPr>
        <p:txBody>
          <a:bodyPr wrap="square">
            <a:spAutoFit/>
          </a:bodyPr>
          <a:lstStyle/>
          <a:p>
            <a:r>
              <a:rPr lang="id-ID" sz="1292" dirty="0">
                <a:solidFill>
                  <a:srgbClr val="002060"/>
                </a:solidFill>
                <a:latin typeface="Open Sans"/>
              </a:rPr>
              <a:t>Lorem ipsum dolor sit amet, consectetur adipiscing elit. Cras non tristique magna. Sed sodales lobortis est sit amet placerat</a:t>
            </a:r>
            <a:r>
              <a:rPr lang="id-ID" sz="1292" dirty="0">
                <a:solidFill>
                  <a:srgbClr val="002060"/>
                </a:solidFill>
                <a:latin typeface="Open Sans"/>
              </a:rPr>
              <a:t>.</a:t>
            </a:r>
            <a:endParaRPr lang="id-ID" sz="1292" dirty="0">
              <a:solidFill>
                <a:srgbClr val="002060"/>
              </a:solidFill>
              <a:latin typeface="Open Sans"/>
            </a:endParaRPr>
          </a:p>
        </p:txBody>
      </p:sp>
      <p:sp>
        <p:nvSpPr>
          <p:cNvPr id="35" name="Rounded Rectangle 34"/>
          <p:cNvSpPr/>
          <p:nvPr/>
        </p:nvSpPr>
        <p:spPr>
          <a:xfrm>
            <a:off x="692150" y="6843169"/>
            <a:ext cx="5437188" cy="1392265"/>
          </a:xfrm>
          <a:prstGeom prst="roundRect">
            <a:avLst>
              <a:gd name="adj" fmla="val 21330"/>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Rectangle 35"/>
          <p:cNvSpPr/>
          <p:nvPr/>
        </p:nvSpPr>
        <p:spPr>
          <a:xfrm>
            <a:off x="2103478" y="7030563"/>
            <a:ext cx="1274930"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MOBILE</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9" name="Rectangle 38"/>
          <p:cNvSpPr/>
          <p:nvPr/>
        </p:nvSpPr>
        <p:spPr>
          <a:xfrm>
            <a:off x="2115370" y="7435021"/>
            <a:ext cx="3980649" cy="688843"/>
          </a:xfrm>
          <a:prstGeom prst="rect">
            <a:avLst/>
          </a:prstGeom>
        </p:spPr>
        <p:txBody>
          <a:bodyPr wrap="square">
            <a:spAutoFit/>
          </a:bodyPr>
          <a:lstStyle/>
          <a:p>
            <a:r>
              <a:rPr lang="id-ID" sz="1292" dirty="0">
                <a:solidFill>
                  <a:srgbClr val="002060"/>
                </a:solidFill>
                <a:latin typeface="Open Sans"/>
              </a:rPr>
              <a:t>Lorem ipsum dolor sit amet, consectetur adipiscing elit. Cras non tristique magna. Sed sodales lobortis est sit amet placerat</a:t>
            </a:r>
            <a:r>
              <a:rPr lang="id-ID" sz="1292" dirty="0">
                <a:solidFill>
                  <a:srgbClr val="002060"/>
                </a:solidFill>
                <a:latin typeface="Open Sans"/>
              </a:rPr>
              <a:t>.</a:t>
            </a:r>
            <a:endParaRPr lang="id-ID" sz="1292" dirty="0">
              <a:solidFill>
                <a:srgbClr val="002060"/>
              </a:solidFill>
              <a:latin typeface="Open San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8" y="5415479"/>
            <a:ext cx="894868" cy="89486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783" y="7116787"/>
            <a:ext cx="893856" cy="893856"/>
          </a:xfrm>
          <a:prstGeom prst="rect">
            <a:avLst/>
          </a:prstGeom>
        </p:spPr>
      </p:pic>
      <p:sp>
        <p:nvSpPr>
          <p:cNvPr id="42" name="Rectangle 41"/>
          <p:cNvSpPr/>
          <p:nvPr/>
        </p:nvSpPr>
        <p:spPr>
          <a:xfrm>
            <a:off x="5347035" y="8350276"/>
            <a:ext cx="877385" cy="483031"/>
          </a:xfrm>
          <a:prstGeom prst="rect">
            <a:avLst/>
          </a:prstGeom>
          <a:noFill/>
        </p:spPr>
        <p:txBody>
          <a:bodyPr wrap="none" lIns="84406" tIns="42203" rIns="84406" bIns="42203">
            <a:spAutoFit/>
          </a:bodyPr>
          <a:lstStyle/>
          <a:p>
            <a:pPr algn="ctr"/>
            <a:r>
              <a:rPr lang="id-ID" sz="2585" dirty="0">
                <a:ln w="0"/>
                <a:solidFill>
                  <a:schemeClr val="bg1"/>
                </a:solidFill>
                <a:effectLst>
                  <a:outerShdw blurRad="38100" dist="19050" dir="2700000" algn="tl" rotWithShape="0">
                    <a:schemeClr val="dk1">
                      <a:alpha val="40000"/>
                    </a:schemeClr>
                  </a:outerShdw>
                </a:effectLst>
              </a:rPr>
              <a:t>BAB I</a:t>
            </a:r>
            <a:endParaRPr lang="en-US" sz="2585" dirty="0">
              <a:ln w="0"/>
              <a:solidFill>
                <a:schemeClr val="bg1"/>
              </a:solidFill>
              <a:effectLst>
                <a:outerShdw blurRad="38100" dist="19050" dir="2700000" algn="tl" rotWithShape="0">
                  <a:schemeClr val="dk1">
                    <a:alpha val="40000"/>
                  </a:schemeClr>
                </a:outerShdw>
              </a:effectLst>
            </a:endParaRPr>
          </a:p>
        </p:txBody>
      </p:sp>
      <p:sp>
        <p:nvSpPr>
          <p:cNvPr id="24" name="Rectangle 23"/>
          <p:cNvSpPr/>
          <p:nvPr/>
        </p:nvSpPr>
        <p:spPr>
          <a:xfrm>
            <a:off x="576775" y="857909"/>
            <a:ext cx="3038622" cy="338554"/>
          </a:xfrm>
          <a:prstGeom prst="rect">
            <a:avLst/>
          </a:prstGeom>
        </p:spPr>
        <p:txBody>
          <a:bodyPr wrap="square">
            <a:spAutoFit/>
          </a:bodyPr>
          <a:lstStyle/>
          <a:p>
            <a:r>
              <a:rPr lang="en-US" sz="16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16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25" name="Rounded Rectangle 24"/>
          <p:cNvSpPr/>
          <p:nvPr/>
        </p:nvSpPr>
        <p:spPr>
          <a:xfrm>
            <a:off x="4776788" y="8420100"/>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075573" y="8426476"/>
            <a:ext cx="877385" cy="483031"/>
          </a:xfrm>
          <a:prstGeom prst="rect">
            <a:avLst/>
          </a:prstGeom>
          <a:noFill/>
        </p:spPr>
        <p:txBody>
          <a:bodyPr wrap="none" lIns="84406" tIns="42203" rIns="84406" bIns="42203">
            <a:spAutoFit/>
          </a:bodyPr>
          <a:lstStyle/>
          <a:p>
            <a:pPr algn="ctr"/>
            <a:r>
              <a:rPr lang="id-ID" sz="2585" dirty="0">
                <a:ln w="0"/>
                <a:solidFill>
                  <a:schemeClr val="bg1"/>
                </a:solidFill>
              </a:rPr>
              <a:t>BAB I</a:t>
            </a:r>
            <a:endParaRPr lang="en-US" sz="2585" dirty="0">
              <a:ln w="0"/>
              <a:solidFill>
                <a:schemeClr val="bg1"/>
              </a:solidFill>
            </a:endParaRPr>
          </a:p>
        </p:txBody>
      </p:sp>
      <p:sp>
        <p:nvSpPr>
          <p:cNvPr id="29" name="Right Triangle 28"/>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Rectangle 33"/>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37" name="Rectangle 36"/>
          <p:cNvSpPr/>
          <p:nvPr/>
        </p:nvSpPr>
        <p:spPr>
          <a:xfrm>
            <a:off x="59444" y="174172"/>
            <a:ext cx="628698"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06</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421255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Shape 2"/>
          <p:cNvSpPr/>
          <p:nvPr/>
        </p:nvSpPr>
        <p:spPr>
          <a:xfrm rot="10800000">
            <a:off x="5580742" y="5878285"/>
            <a:ext cx="1277257" cy="1277257"/>
          </a:xfrm>
          <a:prstGeom prst="corner">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9580" y="1764007"/>
            <a:ext cx="5665106" cy="1285480"/>
          </a:xfrm>
          <a:prstGeom prst="rect">
            <a:avLst/>
          </a:prstGeom>
        </p:spPr>
        <p:txBody>
          <a:bodyPr wrap="square">
            <a:spAutoFit/>
          </a:bodyPr>
          <a:lstStyle/>
          <a:p>
            <a:pPr>
              <a:lnSpc>
                <a:spcPct val="150000"/>
              </a:lnSpc>
            </a:pPr>
            <a:r>
              <a:rPr lang="id-ID" sz="1292"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38320" y="3184538"/>
            <a:ext cx="5627247" cy="1583767"/>
          </a:xfrm>
          <a:prstGeom prst="rect">
            <a:avLst/>
          </a:prstGeom>
        </p:spPr>
        <p:txBody>
          <a:bodyPr wrap="square">
            <a:spAutoFit/>
          </a:bodyPr>
          <a:lstStyle/>
          <a:p>
            <a:pPr>
              <a:lnSpc>
                <a:spcPct val="150000"/>
              </a:lnSpc>
            </a:pPr>
            <a:r>
              <a:rPr lang="id-ID" sz="1292" dirty="0">
                <a:solidFill>
                  <a:srgbClr val="000000"/>
                </a:solidFill>
                <a:latin typeface="Barlow" panose="00000500000000000000" pitchFamily="2" charset="0"/>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latin typeface="Barlow" panose="00000500000000000000" pitchFamily="2" charset="0"/>
            </a:endParaRPr>
          </a:p>
        </p:txBody>
      </p:sp>
      <p:sp>
        <p:nvSpPr>
          <p:cNvPr id="14" name="Rounded Rectangle 13"/>
          <p:cNvSpPr/>
          <p:nvPr/>
        </p:nvSpPr>
        <p:spPr>
          <a:xfrm>
            <a:off x="4776788" y="8420100"/>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75573" y="8426476"/>
            <a:ext cx="877385" cy="483031"/>
          </a:xfrm>
          <a:prstGeom prst="rect">
            <a:avLst/>
          </a:prstGeom>
          <a:noFill/>
        </p:spPr>
        <p:txBody>
          <a:bodyPr wrap="none" lIns="84406" tIns="42203" rIns="84406" bIns="42203">
            <a:spAutoFit/>
          </a:bodyPr>
          <a:lstStyle/>
          <a:p>
            <a:pPr algn="ctr"/>
            <a:r>
              <a:rPr lang="id-ID" sz="2585" dirty="0">
                <a:ln w="0"/>
                <a:solidFill>
                  <a:schemeClr val="bg1"/>
                </a:solidFill>
              </a:rPr>
              <a:t>BAB I</a:t>
            </a:r>
            <a:endParaRPr lang="en-US" sz="2585" dirty="0">
              <a:ln w="0"/>
              <a:solidFill>
                <a:schemeClr val="bg1"/>
              </a:solidFill>
            </a:endParaRPr>
          </a:p>
        </p:txBody>
      </p:sp>
      <p:sp>
        <p:nvSpPr>
          <p:cNvPr id="18" name="Right Triangle 17"/>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0" name="Rectangle 19"/>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21" name="Rectangle 20"/>
          <p:cNvSpPr/>
          <p:nvPr/>
        </p:nvSpPr>
        <p:spPr>
          <a:xfrm>
            <a:off x="523188" y="785813"/>
            <a:ext cx="4531412" cy="461665"/>
          </a:xfrm>
          <a:prstGeom prst="rect">
            <a:avLst/>
          </a:prstGeom>
        </p:spPr>
        <p:txBody>
          <a:bodyPr wrap="square">
            <a:spAutoFit/>
          </a:bodyPr>
          <a:lstStyle/>
          <a:p>
            <a:pPr algn="ctr"/>
            <a:r>
              <a:rPr lang="en-US" sz="24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24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22" name="Rectangle 21"/>
          <p:cNvSpPr/>
          <p:nvPr/>
        </p:nvSpPr>
        <p:spPr>
          <a:xfrm>
            <a:off x="626369" y="1251414"/>
            <a:ext cx="5604569" cy="584775"/>
          </a:xfrm>
          <a:prstGeom prst="rect">
            <a:avLst/>
          </a:prstGeom>
        </p:spPr>
        <p:txBody>
          <a:bodyPr wrap="square">
            <a:spAutoFit/>
          </a:bodyPr>
          <a:lstStyle/>
          <a:p>
            <a:r>
              <a:rPr lang="id-ID" sz="1600" dirty="0">
                <a:solidFill>
                  <a:srgbClr val="686D76"/>
                </a:solidFill>
                <a:latin typeface="Barlow ExtraBold" panose="00000900000000000000" pitchFamily="2" charset="0"/>
              </a:rPr>
              <a:t>Lorem ipsum dolor sit amet, consectetur adipiscing elit. Cras non tristique magna. </a:t>
            </a:r>
            <a:r>
              <a:rPr lang="id-ID" sz="1600" dirty="0">
                <a:solidFill>
                  <a:srgbClr val="686D76"/>
                </a:solidFill>
                <a:latin typeface="Barlow ExtraBold" panose="00000900000000000000" pitchFamily="2" charset="0"/>
              </a:rPr>
              <a:t>Sed sodales lobortis est sit </a:t>
            </a:r>
            <a:r>
              <a:rPr lang="id-ID" sz="1600" dirty="0" smtClean="0">
                <a:solidFill>
                  <a:srgbClr val="686D76"/>
                </a:solidFill>
                <a:latin typeface="Barlow ExtraBold" panose="00000900000000000000" pitchFamily="2" charset="0"/>
              </a:rPr>
              <a:t>amet</a:t>
            </a:r>
            <a:r>
              <a:rPr lang="en-US" sz="1600" dirty="0" smtClean="0">
                <a:solidFill>
                  <a:srgbClr val="686D76"/>
                </a:solidFill>
                <a:latin typeface="Barlow ExtraBold" panose="00000900000000000000" pitchFamily="2" charset="0"/>
              </a:rPr>
              <a:t>.</a:t>
            </a:r>
            <a:endParaRPr lang="id-ID" sz="1600" dirty="0">
              <a:solidFill>
                <a:srgbClr val="686D76"/>
              </a:solidFill>
              <a:latin typeface="Barlow ExtraBold" panose="00000900000000000000" pitchFamily="2" charset="0"/>
            </a:endParaRPr>
          </a:p>
        </p:txBody>
      </p:sp>
      <p:sp>
        <p:nvSpPr>
          <p:cNvPr id="24" name="Rectangle 23"/>
          <p:cNvSpPr/>
          <p:nvPr/>
        </p:nvSpPr>
        <p:spPr>
          <a:xfrm>
            <a:off x="68260" y="174172"/>
            <a:ext cx="611066"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07</a:t>
            </a:r>
            <a:endParaRPr lang="en-US" sz="3200" b="0" cap="none" spc="0" dirty="0">
              <a:ln w="0"/>
              <a:solidFill>
                <a:schemeClr val="bg1"/>
              </a:solidFill>
              <a:latin typeface="Barlow" panose="00000500000000000000" pitchFamily="2" charset="0"/>
            </a:endParaRPr>
          </a:p>
        </p:txBody>
      </p:sp>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022" b="8022"/>
          <a:stretch>
            <a:fillRect/>
          </a:stretch>
        </p:blipFill>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1683" b="1683"/>
          <a:stretch>
            <a:fillRect/>
          </a:stretch>
        </p:blipFill>
        <p:spPr/>
      </p:pic>
    </p:spTree>
    <p:extLst>
      <p:ext uri="{BB962C8B-B14F-4D97-AF65-F5344CB8AC3E}">
        <p14:creationId xmlns:p14="http://schemas.microsoft.com/office/powerpoint/2010/main" val="1035960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6" name="Rectangle 15"/>
          <p:cNvSpPr/>
          <p:nvPr/>
        </p:nvSpPr>
        <p:spPr>
          <a:xfrm>
            <a:off x="588560" y="7844510"/>
            <a:ext cx="2926023" cy="539842"/>
          </a:xfrm>
          <a:prstGeom prst="rect">
            <a:avLst/>
          </a:prstGeom>
          <a:noFill/>
        </p:spPr>
        <p:txBody>
          <a:bodyPr wrap="none" lIns="84406" tIns="42203" rIns="84406" bIns="42203">
            <a:spAutoFit/>
          </a:bodyPr>
          <a:lstStyle/>
          <a:p>
            <a:pPr algn="ctr"/>
            <a:r>
              <a:rPr lang="en-US" sz="2954" b="1" dirty="0" smtClean="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954"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644840" y="8317413"/>
            <a:ext cx="2874807" cy="404726"/>
          </a:xfrm>
          <a:prstGeom prst="rect">
            <a:avLst/>
          </a:prstGeom>
          <a:noFill/>
        </p:spPr>
        <p:txBody>
          <a:bodyPr wrap="square" rtlCol="0">
            <a:spAutoFit/>
          </a:bodyPr>
          <a:lstStyle/>
          <a:p>
            <a:r>
              <a:rPr lang="id-ID" sz="1015" dirty="0">
                <a:solidFill>
                  <a:schemeClr val="bg1"/>
                </a:solidFill>
              </a:rPr>
              <a:t>Neque porro quisquam est qui dolorem </a:t>
            </a:r>
            <a:r>
              <a:rPr lang="id-ID" sz="1015" dirty="0">
                <a:solidFill>
                  <a:schemeClr val="bg1"/>
                </a:solidFill>
              </a:rPr>
              <a:t>ipsum quia </a:t>
            </a:r>
            <a:r>
              <a:rPr lang="id-ID" sz="1015" dirty="0">
                <a:solidFill>
                  <a:schemeClr val="bg1"/>
                </a:solidFill>
              </a:rPr>
              <a:t>dolor sit amet, consectetur, adipisci velit</a:t>
            </a:r>
            <a:r>
              <a:rPr lang="id-ID" sz="1015" dirty="0">
                <a:solidFill>
                  <a:schemeClr val="bg1"/>
                </a:solidFill>
              </a:rPr>
              <a:t>...</a:t>
            </a:r>
            <a:endParaRPr lang="id-ID" sz="1015" dirty="0">
              <a:solidFill>
                <a:schemeClr val="bg1"/>
              </a:solidFill>
            </a:endParaRPr>
          </a:p>
        </p:txBody>
      </p:sp>
      <p:cxnSp>
        <p:nvCxnSpPr>
          <p:cNvPr id="9" name="Straight Connector 8"/>
          <p:cNvCxnSpPr/>
          <p:nvPr/>
        </p:nvCxnSpPr>
        <p:spPr>
          <a:xfrm flipV="1">
            <a:off x="837941" y="1903129"/>
            <a:ext cx="3743694" cy="3695996"/>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08670" y="8715156"/>
            <a:ext cx="2157095" cy="341006"/>
          </a:xfrm>
          <a:prstGeom prst="rect">
            <a:avLst/>
          </a:prstGeom>
          <a:noFill/>
        </p:spPr>
        <p:txBody>
          <a:bodyPr wrap="none" lIns="84406" tIns="42203" rIns="84406" bIns="42203">
            <a:spAutoFit/>
          </a:bodyPr>
          <a:lstStyle/>
          <a:p>
            <a:pPr algn="ctr"/>
            <a:r>
              <a:rPr lang="id-ID"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facebook </a:t>
            </a:r>
            <a:r>
              <a:rPr lang="id-ID" sz="1662" dirty="0">
                <a:ln w="0"/>
                <a:solidFill>
                  <a:srgbClr val="002060"/>
                </a:solidFill>
                <a:latin typeface="Segoe UI" panose="020B0502040204020203" pitchFamily="34" charset="0"/>
                <a:ea typeface="Tahoma" panose="020B0604030504040204" pitchFamily="34" charset="0"/>
                <a:cs typeface="Segoe UI" panose="020B0502040204020203" pitchFamily="34" charset="0"/>
              </a:rPr>
              <a:t>marketing</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cxnSp>
        <p:nvCxnSpPr>
          <p:cNvPr id="21" name="Straight Connector 20"/>
          <p:cNvCxnSpPr/>
          <p:nvPr/>
        </p:nvCxnSpPr>
        <p:spPr>
          <a:xfrm flipV="1">
            <a:off x="1632908" y="2881581"/>
            <a:ext cx="3743694" cy="36959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rot="18911721">
            <a:off x="228989" y="3858352"/>
            <a:ext cx="6409938" cy="1006903"/>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008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Freeform 25"/>
          <p:cNvSpPr/>
          <p:nvPr/>
        </p:nvSpPr>
        <p:spPr>
          <a:xfrm rot="18911721">
            <a:off x="391315" y="3329794"/>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7" name="Freeform 26"/>
          <p:cNvSpPr/>
          <p:nvPr/>
        </p:nvSpPr>
        <p:spPr>
          <a:xfrm rot="18911721">
            <a:off x="1855380" y="4308480"/>
            <a:ext cx="4604216" cy="723252"/>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89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8" name="Freeform 27"/>
          <p:cNvSpPr/>
          <p:nvPr/>
        </p:nvSpPr>
        <p:spPr>
          <a:xfrm rot="18911721">
            <a:off x="1408034" y="3477744"/>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7" name="Oval 6"/>
          <p:cNvSpPr/>
          <p:nvPr/>
        </p:nvSpPr>
        <p:spPr>
          <a:xfrm>
            <a:off x="5727655" y="1538868"/>
            <a:ext cx="397206" cy="397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6" name="Freeform 35"/>
          <p:cNvSpPr/>
          <p:nvPr/>
        </p:nvSpPr>
        <p:spPr>
          <a:xfrm rot="18911721">
            <a:off x="1471376" y="4707601"/>
            <a:ext cx="3719875" cy="584335"/>
          </a:xfrm>
          <a:custGeom>
            <a:avLst/>
            <a:gdLst>
              <a:gd name="connsiteX0" fmla="*/ 6803246 w 6944100"/>
              <a:gd name="connsiteY0" fmla="*/ 158260 h 1090812"/>
              <a:gd name="connsiteX1" fmla="*/ 6944100 w 6944100"/>
              <a:gd name="connsiteY1" fmla="*/ 540353 h 1090812"/>
              <a:gd name="connsiteX2" fmla="*/ 6463227 w 6944100"/>
              <a:gd name="connsiteY2" fmla="*/ 1080706 h 1090812"/>
              <a:gd name="connsiteX3" fmla="*/ 4530297 w 6944100"/>
              <a:gd name="connsiteY3" fmla="*/ 1080706 h 1090812"/>
              <a:gd name="connsiteX4" fmla="*/ 4485688 w 6944100"/>
              <a:gd name="connsiteY4" fmla="*/ 1085759 h 1090812"/>
              <a:gd name="connsiteX5" fmla="*/ 2552758 w 6944100"/>
              <a:gd name="connsiteY5" fmla="*/ 1085759 h 1090812"/>
              <a:gd name="connsiteX6" fmla="*/ 2508149 w 6944100"/>
              <a:gd name="connsiteY6" fmla="*/ 1090812 h 1090812"/>
              <a:gd name="connsiteX7" fmla="*/ 480873 w 6944100"/>
              <a:gd name="connsiteY7" fmla="*/ 1090812 h 1090812"/>
              <a:gd name="connsiteX8" fmla="*/ 0 w 6944100"/>
              <a:gd name="connsiteY8" fmla="*/ 550459 h 1090812"/>
              <a:gd name="connsiteX9" fmla="*/ 480873 w 6944100"/>
              <a:gd name="connsiteY9" fmla="*/ 10106 h 1090812"/>
              <a:gd name="connsiteX10" fmla="*/ 2413803 w 6944100"/>
              <a:gd name="connsiteY10" fmla="*/ 10107 h 1090812"/>
              <a:gd name="connsiteX11" fmla="*/ 2458412 w 6944100"/>
              <a:gd name="connsiteY11" fmla="*/ 5053 h 1090812"/>
              <a:gd name="connsiteX12" fmla="*/ 4391344 w 6944100"/>
              <a:gd name="connsiteY12" fmla="*/ 5053 h 1090812"/>
              <a:gd name="connsiteX13" fmla="*/ 4435952 w 6944100"/>
              <a:gd name="connsiteY13" fmla="*/ 0 h 1090812"/>
              <a:gd name="connsiteX14" fmla="*/ 6463228 w 6944100"/>
              <a:gd name="connsiteY14" fmla="*/ 0 h 1090812"/>
              <a:gd name="connsiteX15" fmla="*/ 6803246 w 6944100"/>
              <a:gd name="connsiteY15" fmla="*/ 158260 h 109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4100" h="1090812">
                <a:moveTo>
                  <a:pt x="6803246" y="158260"/>
                </a:moveTo>
                <a:cubicBezTo>
                  <a:pt x="6890270" y="256042"/>
                  <a:pt x="6944100" y="391130"/>
                  <a:pt x="6944100" y="540353"/>
                </a:cubicBezTo>
                <a:cubicBezTo>
                  <a:pt x="6944100" y="838798"/>
                  <a:pt x="6728780" y="1080706"/>
                  <a:pt x="6463227" y="1080706"/>
                </a:cubicBezTo>
                <a:lnTo>
                  <a:pt x="4530297" y="1080706"/>
                </a:lnTo>
                <a:lnTo>
                  <a:pt x="4485688" y="1085759"/>
                </a:lnTo>
                <a:lnTo>
                  <a:pt x="2552758" y="1085759"/>
                </a:lnTo>
                <a:lnTo>
                  <a:pt x="2508149" y="1090812"/>
                </a:lnTo>
                <a:lnTo>
                  <a:pt x="480873" y="1090812"/>
                </a:lnTo>
                <a:cubicBezTo>
                  <a:pt x="215320" y="1090812"/>
                  <a:pt x="0" y="848904"/>
                  <a:pt x="0" y="550459"/>
                </a:cubicBezTo>
                <a:cubicBezTo>
                  <a:pt x="0" y="252014"/>
                  <a:pt x="215320" y="10106"/>
                  <a:pt x="480873" y="10106"/>
                </a:cubicBezTo>
                <a:lnTo>
                  <a:pt x="2413803" y="10107"/>
                </a:lnTo>
                <a:lnTo>
                  <a:pt x="2458412" y="5053"/>
                </a:lnTo>
                <a:lnTo>
                  <a:pt x="4391344" y="5053"/>
                </a:lnTo>
                <a:lnTo>
                  <a:pt x="4435952" y="0"/>
                </a:lnTo>
                <a:lnTo>
                  <a:pt x="6463228" y="0"/>
                </a:lnTo>
                <a:cubicBezTo>
                  <a:pt x="6596004" y="0"/>
                  <a:pt x="6716222" y="60477"/>
                  <a:pt x="6803246" y="158260"/>
                </a:cubicBezTo>
                <a:close/>
              </a:path>
            </a:pathLst>
          </a:cu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3" name="Oval 32"/>
          <p:cNvSpPr/>
          <p:nvPr/>
        </p:nvSpPr>
        <p:spPr>
          <a:xfrm>
            <a:off x="4602775" y="1677564"/>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Oval 33"/>
          <p:cNvSpPr/>
          <p:nvPr/>
        </p:nvSpPr>
        <p:spPr>
          <a:xfrm>
            <a:off x="410708" y="6646366"/>
            <a:ext cx="662320" cy="6623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5" name="Oval 34"/>
          <p:cNvSpPr/>
          <p:nvPr/>
        </p:nvSpPr>
        <p:spPr>
          <a:xfrm>
            <a:off x="1867888" y="6761411"/>
            <a:ext cx="198603" cy="1986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 name="Diamond 1"/>
          <p:cNvSpPr/>
          <p:nvPr/>
        </p:nvSpPr>
        <p:spPr>
          <a:xfrm>
            <a:off x="1049258" y="1971098"/>
            <a:ext cx="4772801" cy="4772801"/>
          </a:xfrm>
          <a:prstGeom prst="diamond">
            <a:avLst/>
          </a:prstGeom>
          <a:solidFill>
            <a:schemeClr val="bg1"/>
          </a:solidFill>
          <a:ln w="76200">
            <a:solidFill>
              <a:srgbClr val="2DD2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29" name="Straight Connector 28"/>
          <p:cNvCxnSpPr/>
          <p:nvPr/>
        </p:nvCxnSpPr>
        <p:spPr>
          <a:xfrm flipV="1">
            <a:off x="1219027" y="4338952"/>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458585" y="4429283"/>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082244" y="6062455"/>
            <a:ext cx="654290" cy="645954"/>
          </a:xfrm>
          <a:prstGeom prst="line">
            <a:avLst/>
          </a:prstGeom>
          <a:ln w="76200">
            <a:solidFill>
              <a:srgbClr val="289CC1"/>
            </a:solidFill>
          </a:ln>
        </p:spPr>
        <p:style>
          <a:lnRef idx="1">
            <a:schemeClr val="accent1"/>
          </a:lnRef>
          <a:fillRef idx="0">
            <a:schemeClr val="accent1"/>
          </a:fillRef>
          <a:effectRef idx="0">
            <a:schemeClr val="accent1"/>
          </a:effectRef>
          <a:fontRef idx="minor">
            <a:schemeClr val="tx1"/>
          </a:fontRef>
        </p:style>
      </p:cxnSp>
      <p:sp>
        <p:nvSpPr>
          <p:cNvPr id="10" name="Right Triangle 9"/>
          <p:cNvSpPr/>
          <p:nvPr/>
        </p:nvSpPr>
        <p:spPr>
          <a:xfrm rot="5400000">
            <a:off x="0" y="0"/>
            <a:ext cx="2418252" cy="2418252"/>
          </a:xfrm>
          <a:prstGeom prst="rtTriangl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0" name="Right Triangle 39"/>
          <p:cNvSpPr/>
          <p:nvPr/>
        </p:nvSpPr>
        <p:spPr>
          <a:xfrm rot="16200000">
            <a:off x="5564984" y="7851751"/>
            <a:ext cx="1293016" cy="1293016"/>
          </a:xfrm>
          <a:prstGeom prst="rtTriangle">
            <a:avLst/>
          </a:prstGeom>
          <a:solidFill>
            <a:srgbClr val="2DD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31" name="Straight Connector 30"/>
          <p:cNvCxnSpPr/>
          <p:nvPr/>
        </p:nvCxnSpPr>
        <p:spPr>
          <a:xfrm flipV="1">
            <a:off x="4801377" y="342815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68666" y="3147540"/>
            <a:ext cx="654290" cy="645954"/>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279267" y="3552675"/>
            <a:ext cx="2095668" cy="852363"/>
          </a:xfrm>
          <a:prstGeom prst="rect">
            <a:avLst/>
          </a:prstGeom>
          <a:noFill/>
        </p:spPr>
        <p:txBody>
          <a:bodyPr wrap="none" lIns="84406" tIns="42203" rIns="84406" bIns="42203">
            <a:spAutoFit/>
          </a:bodyPr>
          <a:lstStyle/>
          <a:p>
            <a:pPr algn="ctr"/>
            <a:r>
              <a:rPr lang="id-ID"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rPr>
              <a:t>BAB </a:t>
            </a:r>
            <a:r>
              <a:rPr lang="en-US" sz="4985" dirty="0" smtClean="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rPr>
              <a:t>2</a:t>
            </a:r>
            <a:endParaRPr lang="en-US" sz="4985" dirty="0">
              <a:ln w="0"/>
              <a:solidFill>
                <a:srgbClr val="002060"/>
              </a:solidFill>
              <a:effectLst>
                <a:outerShdw blurRad="38100" dist="19050" dir="2700000" algn="tl" rotWithShape="0">
                  <a:schemeClr val="dk1">
                    <a:alpha val="40000"/>
                  </a:scheme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2324173" y="4387110"/>
            <a:ext cx="2187544" cy="1115434"/>
          </a:xfrm>
          <a:prstGeom prst="rect">
            <a:avLst/>
          </a:prstGeom>
        </p:spPr>
        <p:txBody>
          <a:bodyPr wrap="square">
            <a:spAutoFit/>
          </a:bodyPr>
          <a:lstStyle/>
          <a:p>
            <a:pPr algn="ctr"/>
            <a:r>
              <a:rPr lang="id-ID" sz="1662" dirty="0">
                <a:solidFill>
                  <a:srgbClr val="002060"/>
                </a:solidFill>
                <a:ea typeface="Tahoma" panose="020B0604030504040204" pitchFamily="34" charset="0"/>
                <a:cs typeface="Tahoma" panose="020B0604030504040204" pitchFamily="34" charset="0"/>
              </a:rPr>
              <a:t>LOREM IPSUM DOLOR SIT AMET CONSECTETUR ADIPISCING ELIT</a:t>
            </a:r>
            <a:endParaRPr lang="id-ID" sz="1662" dirty="0">
              <a:solidFill>
                <a:srgbClr val="002060"/>
              </a:solidFill>
              <a:ea typeface="Tahoma" panose="020B0604030504040204" pitchFamily="34" charset="0"/>
              <a:cs typeface="Tahoma" panose="020B0604030504040204" pitchFamily="34" charset="0"/>
            </a:endParaRPr>
          </a:p>
        </p:txBody>
      </p:sp>
      <p:grpSp>
        <p:nvGrpSpPr>
          <p:cNvPr id="41" name="Group 40"/>
          <p:cNvGrpSpPr/>
          <p:nvPr/>
        </p:nvGrpSpPr>
        <p:grpSpPr>
          <a:xfrm>
            <a:off x="5112147" y="355438"/>
            <a:ext cx="621618" cy="620778"/>
            <a:chOff x="5470336" y="180639"/>
            <a:chExt cx="1119321" cy="1117809"/>
          </a:xfrm>
        </p:grpSpPr>
        <p:sp>
          <p:nvSpPr>
            <p:cNvPr id="42" name="Freeform 799"/>
            <p:cNvSpPr>
              <a:spLocks/>
            </p:cNvSpPr>
            <p:nvPr/>
          </p:nvSpPr>
          <p:spPr bwMode="auto">
            <a:xfrm>
              <a:off x="5470336" y="180639"/>
              <a:ext cx="1119321" cy="1117809"/>
            </a:xfrm>
            <a:custGeom>
              <a:avLst/>
              <a:gdLst>
                <a:gd name="T0" fmla="*/ 415 w 1542"/>
                <a:gd name="T1" fmla="*/ 174 h 1539"/>
                <a:gd name="T2" fmla="*/ 415 w 1542"/>
                <a:gd name="T3" fmla="*/ 1121 h 1539"/>
                <a:gd name="T4" fmla="*/ 1362 w 1542"/>
                <a:gd name="T5" fmla="*/ 1121 h 1539"/>
                <a:gd name="T6" fmla="*/ 1542 w 1542"/>
                <a:gd name="T7" fmla="*/ 794 h 1539"/>
                <a:gd name="T8" fmla="*/ 1330 w 1542"/>
                <a:gd name="T9" fmla="*/ 1252 h 1539"/>
                <a:gd name="T10" fmla="*/ 288 w 1542"/>
                <a:gd name="T11" fmla="*/ 1251 h 1539"/>
                <a:gd name="T12" fmla="*/ 288 w 1542"/>
                <a:gd name="T13" fmla="*/ 210 h 1539"/>
                <a:gd name="T14" fmla="*/ 720 w 1542"/>
                <a:gd name="T15" fmla="*/ 0 h 1539"/>
                <a:gd name="T16" fmla="*/ 415 w 1542"/>
                <a:gd name="T17" fmla="*/ 174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2" h="1539">
                  <a:moveTo>
                    <a:pt x="415" y="174"/>
                  </a:moveTo>
                  <a:cubicBezTo>
                    <a:pt x="154" y="436"/>
                    <a:pt x="154" y="860"/>
                    <a:pt x="415" y="1121"/>
                  </a:cubicBezTo>
                  <a:cubicBezTo>
                    <a:pt x="677" y="1383"/>
                    <a:pt x="1101" y="1383"/>
                    <a:pt x="1362" y="1121"/>
                  </a:cubicBezTo>
                  <a:cubicBezTo>
                    <a:pt x="1456" y="1028"/>
                    <a:pt x="1516" y="914"/>
                    <a:pt x="1542" y="794"/>
                  </a:cubicBezTo>
                  <a:cubicBezTo>
                    <a:pt x="1528" y="961"/>
                    <a:pt x="1457" y="1124"/>
                    <a:pt x="1330" y="1252"/>
                  </a:cubicBezTo>
                  <a:cubicBezTo>
                    <a:pt x="1042" y="1539"/>
                    <a:pt x="576" y="1539"/>
                    <a:pt x="288" y="1251"/>
                  </a:cubicBezTo>
                  <a:cubicBezTo>
                    <a:pt x="0" y="964"/>
                    <a:pt x="0" y="498"/>
                    <a:pt x="288" y="210"/>
                  </a:cubicBezTo>
                  <a:cubicBezTo>
                    <a:pt x="409" y="89"/>
                    <a:pt x="562" y="19"/>
                    <a:pt x="720" y="0"/>
                  </a:cubicBezTo>
                  <a:cubicBezTo>
                    <a:pt x="608" y="29"/>
                    <a:pt x="503" y="87"/>
                    <a:pt x="415" y="174"/>
                  </a:cubicBezTo>
                  <a:close/>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sp>
          <p:nvSpPr>
            <p:cNvPr id="43" name="Freeform 800"/>
            <p:cNvSpPr>
              <a:spLocks/>
            </p:cNvSpPr>
            <p:nvPr/>
          </p:nvSpPr>
          <p:spPr bwMode="auto">
            <a:xfrm>
              <a:off x="5679074" y="191228"/>
              <a:ext cx="744197" cy="903020"/>
            </a:xfrm>
            <a:custGeom>
              <a:avLst/>
              <a:gdLst>
                <a:gd name="T0" fmla="*/ 720 w 1023"/>
                <a:gd name="T1" fmla="*/ 54 h 1244"/>
                <a:gd name="T2" fmla="*/ 154 w 1023"/>
                <a:gd name="T3" fmla="*/ 620 h 1244"/>
                <a:gd name="T4" fmla="*/ 720 w 1023"/>
                <a:gd name="T5" fmla="*/ 1186 h 1244"/>
                <a:gd name="T6" fmla="*/ 1023 w 1023"/>
                <a:gd name="T7" fmla="*/ 1098 h 1244"/>
                <a:gd name="T8" fmla="*/ 622 w 1023"/>
                <a:gd name="T9" fmla="*/ 1244 h 1244"/>
                <a:gd name="T10" fmla="*/ 0 w 1023"/>
                <a:gd name="T11" fmla="*/ 622 h 1244"/>
                <a:gd name="T12" fmla="*/ 622 w 1023"/>
                <a:gd name="T13" fmla="*/ 0 h 1244"/>
                <a:gd name="T14" fmla="*/ 1006 w 1023"/>
                <a:gd name="T15" fmla="*/ 132 h 1244"/>
                <a:gd name="T16" fmla="*/ 720 w 1023"/>
                <a:gd name="T17" fmla="*/ 54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3" h="1244">
                  <a:moveTo>
                    <a:pt x="720" y="54"/>
                  </a:moveTo>
                  <a:cubicBezTo>
                    <a:pt x="407" y="54"/>
                    <a:pt x="154" y="308"/>
                    <a:pt x="154" y="620"/>
                  </a:cubicBezTo>
                  <a:cubicBezTo>
                    <a:pt x="154" y="933"/>
                    <a:pt x="407" y="1186"/>
                    <a:pt x="720" y="1186"/>
                  </a:cubicBezTo>
                  <a:cubicBezTo>
                    <a:pt x="831" y="1186"/>
                    <a:pt x="935" y="1153"/>
                    <a:pt x="1023" y="1098"/>
                  </a:cubicBezTo>
                  <a:cubicBezTo>
                    <a:pt x="915" y="1189"/>
                    <a:pt x="775" y="1244"/>
                    <a:pt x="622" y="1244"/>
                  </a:cubicBezTo>
                  <a:cubicBezTo>
                    <a:pt x="279" y="1244"/>
                    <a:pt x="0" y="965"/>
                    <a:pt x="0" y="622"/>
                  </a:cubicBezTo>
                  <a:cubicBezTo>
                    <a:pt x="0" y="278"/>
                    <a:pt x="279" y="0"/>
                    <a:pt x="622" y="0"/>
                  </a:cubicBezTo>
                  <a:cubicBezTo>
                    <a:pt x="767" y="0"/>
                    <a:pt x="900" y="49"/>
                    <a:pt x="1006" y="132"/>
                  </a:cubicBezTo>
                  <a:cubicBezTo>
                    <a:pt x="922" y="83"/>
                    <a:pt x="824" y="54"/>
                    <a:pt x="720" y="54"/>
                  </a:cubicBezTo>
                  <a:close/>
                </a:path>
              </a:pathLst>
            </a:custGeom>
            <a:solidFill>
              <a:srgbClr val="3D9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44" name="Freeform 801"/>
            <p:cNvSpPr>
              <a:spLocks/>
            </p:cNvSpPr>
            <p:nvPr/>
          </p:nvSpPr>
          <p:spPr bwMode="auto">
            <a:xfrm>
              <a:off x="5806132" y="233580"/>
              <a:ext cx="775962" cy="777474"/>
            </a:xfrm>
            <a:custGeom>
              <a:avLst/>
              <a:gdLst>
                <a:gd name="T0" fmla="*/ 948 w 1069"/>
                <a:gd name="T1" fmla="*/ 288 h 1071"/>
                <a:gd name="T2" fmla="*/ 290 w 1069"/>
                <a:gd name="T3" fmla="*/ 288 h 1071"/>
                <a:gd name="T4" fmla="*/ 290 w 1069"/>
                <a:gd name="T5" fmla="*/ 946 h 1071"/>
                <a:gd name="T6" fmla="*/ 518 w 1069"/>
                <a:gd name="T7" fmla="*/ 1071 h 1071"/>
                <a:gd name="T8" fmla="*/ 200 w 1069"/>
                <a:gd name="T9" fmla="*/ 923 h 1071"/>
                <a:gd name="T10" fmla="*/ 200 w 1069"/>
                <a:gd name="T11" fmla="*/ 200 h 1071"/>
                <a:gd name="T12" fmla="*/ 923 w 1069"/>
                <a:gd name="T13" fmla="*/ 200 h 1071"/>
                <a:gd name="T14" fmla="*/ 1069 w 1069"/>
                <a:gd name="T15" fmla="*/ 500 h 1071"/>
                <a:gd name="T16" fmla="*/ 948 w 1069"/>
                <a:gd name="T17" fmla="*/ 288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9" h="1071">
                  <a:moveTo>
                    <a:pt x="948" y="288"/>
                  </a:moveTo>
                  <a:cubicBezTo>
                    <a:pt x="766" y="107"/>
                    <a:pt x="472" y="107"/>
                    <a:pt x="290" y="288"/>
                  </a:cubicBezTo>
                  <a:cubicBezTo>
                    <a:pt x="109" y="470"/>
                    <a:pt x="109" y="764"/>
                    <a:pt x="290" y="946"/>
                  </a:cubicBezTo>
                  <a:cubicBezTo>
                    <a:pt x="355" y="1011"/>
                    <a:pt x="434" y="1052"/>
                    <a:pt x="518" y="1071"/>
                  </a:cubicBezTo>
                  <a:cubicBezTo>
                    <a:pt x="402" y="1061"/>
                    <a:pt x="289" y="1012"/>
                    <a:pt x="200" y="923"/>
                  </a:cubicBezTo>
                  <a:cubicBezTo>
                    <a:pt x="0" y="723"/>
                    <a:pt x="0" y="399"/>
                    <a:pt x="200" y="200"/>
                  </a:cubicBezTo>
                  <a:cubicBezTo>
                    <a:pt x="400" y="0"/>
                    <a:pt x="723" y="0"/>
                    <a:pt x="923" y="200"/>
                  </a:cubicBezTo>
                  <a:cubicBezTo>
                    <a:pt x="1007" y="284"/>
                    <a:pt x="1056" y="390"/>
                    <a:pt x="1069" y="500"/>
                  </a:cubicBezTo>
                  <a:cubicBezTo>
                    <a:pt x="1049" y="422"/>
                    <a:pt x="1009" y="349"/>
                    <a:pt x="948" y="288"/>
                  </a:cubicBezTo>
                </a:path>
              </a:pathLst>
            </a:custGeom>
            <a:solidFill>
              <a:schemeClr val="bg1"/>
            </a:solidFill>
            <a:ln>
              <a:noFill/>
            </a:ln>
            <a:extLst/>
          </p:spPr>
          <p:txBody>
            <a:bodyPr vert="horz" wrap="square" lIns="84406" tIns="42203" rIns="84406" bIns="42203" numCol="1" anchor="t" anchorCtr="0" compatLnSpc="1">
              <a:prstTxWarp prst="textNoShape">
                <a:avLst/>
              </a:prstTxWarp>
            </a:bodyPr>
            <a:lstStyle/>
            <a:p>
              <a:endParaRPr lang="en-US" sz="1662"/>
            </a:p>
          </p:txBody>
        </p:sp>
      </p:grpSp>
      <p:sp>
        <p:nvSpPr>
          <p:cNvPr id="45" name="Rectangle 44"/>
          <p:cNvSpPr/>
          <p:nvPr/>
        </p:nvSpPr>
        <p:spPr>
          <a:xfrm>
            <a:off x="5378407" y="441896"/>
            <a:ext cx="980299" cy="312537"/>
          </a:xfrm>
          <a:prstGeom prst="rect">
            <a:avLst/>
          </a:prstGeom>
          <a:noFill/>
        </p:spPr>
        <p:txBody>
          <a:bodyPr wrap="none" lIns="84406" tIns="42203" rIns="84406" bIns="42203">
            <a:spAutoFit/>
          </a:bodyPr>
          <a:lstStyle/>
          <a:p>
            <a:pPr algn="ctr"/>
            <a:r>
              <a:rPr lang="id-ID" sz="1477" dirty="0">
                <a:ln w="0"/>
                <a:solidFill>
                  <a:schemeClr val="accent1">
                    <a:lumMod val="60000"/>
                    <a:lumOff val="40000"/>
                  </a:schemeClr>
                </a:solidFill>
              </a:rPr>
              <a:t>Logo</a:t>
            </a:r>
            <a:r>
              <a:rPr lang="id-ID" sz="1477" dirty="0">
                <a:ln w="0"/>
                <a:solidFill>
                  <a:schemeClr val="bg1"/>
                </a:solidFill>
              </a:rPr>
              <a:t> Anda</a:t>
            </a:r>
            <a:endParaRPr lang="en-US" sz="1477" dirty="0">
              <a:ln w="0"/>
              <a:solidFill>
                <a:schemeClr val="bg1"/>
              </a:solidFill>
            </a:endParaRPr>
          </a:p>
        </p:txBody>
      </p:sp>
      <p:cxnSp>
        <p:nvCxnSpPr>
          <p:cNvPr id="46" name="Straight Connector 45"/>
          <p:cNvCxnSpPr/>
          <p:nvPr/>
        </p:nvCxnSpPr>
        <p:spPr>
          <a:xfrm flipV="1">
            <a:off x="584452" y="-20198"/>
            <a:ext cx="2240852" cy="2212301"/>
          </a:xfrm>
          <a:prstGeom prst="line">
            <a:avLst/>
          </a:prstGeom>
          <a:ln w="76200">
            <a:solidFill>
              <a:srgbClr val="2DD2C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74348" y="8046369"/>
            <a:ext cx="1244468" cy="122861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8642" y="174172"/>
            <a:ext cx="630302"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08</a:t>
            </a:r>
            <a:endParaRPr lang="en-US" sz="3200" b="0" cap="none" spc="0" dirty="0">
              <a:ln w="0"/>
              <a:solidFill>
                <a:schemeClr val="bg1"/>
              </a:solidFill>
              <a:latin typeface="Barlow" panose="00000500000000000000" pitchFamily="2" charset="0"/>
            </a:endParaRPr>
          </a:p>
        </p:txBody>
      </p:sp>
    </p:spTree>
    <p:extLst>
      <p:ext uri="{BB962C8B-B14F-4D97-AF65-F5344CB8AC3E}">
        <p14:creationId xmlns:p14="http://schemas.microsoft.com/office/powerpoint/2010/main" val="344053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 y="0"/>
            <a:ext cx="6328229" cy="9144000"/>
          </a:xfrm>
          <a:prstGeom prst="rect">
            <a:avLst/>
          </a:prstGeom>
          <a:solidFill>
            <a:srgbClr val="19D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1659" y="3700997"/>
            <a:ext cx="3955828" cy="1477328"/>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3" name="Rounded Rectangle 12"/>
          <p:cNvSpPr/>
          <p:nvPr/>
        </p:nvSpPr>
        <p:spPr>
          <a:xfrm>
            <a:off x="4776788" y="8420100"/>
            <a:ext cx="1352550" cy="457200"/>
          </a:xfrm>
          <a:prstGeom prst="roundRect">
            <a:avLst>
              <a:gd name="adj" fmla="val 50000"/>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33895" y="8426476"/>
            <a:ext cx="960742" cy="483031"/>
          </a:xfrm>
          <a:prstGeom prst="rect">
            <a:avLst/>
          </a:prstGeom>
          <a:noFill/>
        </p:spPr>
        <p:txBody>
          <a:bodyPr wrap="none" lIns="84406" tIns="42203" rIns="84406" bIns="42203">
            <a:spAutoFit/>
          </a:bodyPr>
          <a:lstStyle/>
          <a:p>
            <a:pPr algn="ctr"/>
            <a:r>
              <a:rPr lang="id-ID" sz="2585" dirty="0">
                <a:ln w="0"/>
                <a:solidFill>
                  <a:schemeClr val="bg1"/>
                </a:solidFill>
              </a:rPr>
              <a:t>BAB </a:t>
            </a:r>
            <a:r>
              <a:rPr lang="id-ID" sz="2585" dirty="0" smtClean="0">
                <a:ln w="0"/>
                <a:solidFill>
                  <a:schemeClr val="bg1"/>
                </a:solidFill>
              </a:rPr>
              <a:t>I</a:t>
            </a:r>
            <a:r>
              <a:rPr lang="en-US" sz="2585" dirty="0" smtClean="0">
                <a:ln w="0"/>
                <a:solidFill>
                  <a:schemeClr val="bg1"/>
                </a:solidFill>
              </a:rPr>
              <a:t>I</a:t>
            </a:r>
            <a:endParaRPr lang="en-US" sz="2585" dirty="0">
              <a:ln w="0"/>
              <a:solidFill>
                <a:schemeClr val="bg1"/>
              </a:solidFill>
            </a:endParaRPr>
          </a:p>
        </p:txBody>
      </p:sp>
      <p:sp>
        <p:nvSpPr>
          <p:cNvPr id="17" name="Right Triangle 16"/>
          <p:cNvSpPr/>
          <p:nvPr/>
        </p:nvSpPr>
        <p:spPr>
          <a:xfrm rot="5400000">
            <a:off x="0" y="0"/>
            <a:ext cx="1428750" cy="1428750"/>
          </a:xfrm>
          <a:prstGeom prst="rtTriangle">
            <a:avLst/>
          </a:prstGeom>
          <a:solidFill>
            <a:srgbClr val="686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8" name="Rectangle 17"/>
          <p:cNvSpPr/>
          <p:nvPr/>
        </p:nvSpPr>
        <p:spPr>
          <a:xfrm>
            <a:off x="4237265" y="246742"/>
            <a:ext cx="2047421" cy="369332"/>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Etiam condimentum </a:t>
            </a:r>
            <a:r>
              <a:rPr lang="id-ID" sz="1200" dirty="0" smtClean="0">
                <a:solidFill>
                  <a:srgbClr val="000000"/>
                </a:solidFill>
                <a:latin typeface="Barlow" panose="00000500000000000000" pitchFamily="2" charset="0"/>
              </a:rPr>
              <a:t>mauris</a:t>
            </a:r>
            <a:endParaRPr lang="id-ID" sz="1200" dirty="0">
              <a:latin typeface="Barlow" panose="00000500000000000000" pitchFamily="2" charset="0"/>
            </a:endParaRPr>
          </a:p>
        </p:txBody>
      </p:sp>
      <p:sp>
        <p:nvSpPr>
          <p:cNvPr id="21" name="Rectangle 20"/>
          <p:cNvSpPr/>
          <p:nvPr/>
        </p:nvSpPr>
        <p:spPr>
          <a:xfrm>
            <a:off x="588969" y="785813"/>
            <a:ext cx="2473545" cy="830997"/>
          </a:xfrm>
          <a:prstGeom prst="rect">
            <a:avLst/>
          </a:prstGeom>
        </p:spPr>
        <p:txBody>
          <a:bodyPr wrap="square">
            <a:spAutoFit/>
          </a:bodyPr>
          <a:lstStyle/>
          <a:p>
            <a:r>
              <a:rPr lang="en-US" sz="2400" dirty="0" smtClean="0">
                <a:solidFill>
                  <a:srgbClr val="373A40"/>
                </a:solidFill>
                <a:latin typeface="Barlow ExtraBold" panose="00000900000000000000" pitchFamily="2" charset="0"/>
                <a:ea typeface="Segoe UI Black" panose="020B0A02040204020203" pitchFamily="34" charset="0"/>
                <a:cs typeface="Segoe UI Black" panose="020B0A02040204020203" pitchFamily="34" charset="0"/>
              </a:rPr>
              <a:t>LOREM IPSUM DOLOR SIS EMET</a:t>
            </a:r>
            <a:endParaRPr lang="id-ID" sz="2400" dirty="0">
              <a:solidFill>
                <a:srgbClr val="373A40"/>
              </a:solidFill>
              <a:latin typeface="Barlow ExtraBold" panose="00000900000000000000" pitchFamily="2" charset="0"/>
              <a:ea typeface="Segoe UI Black" panose="020B0A02040204020203" pitchFamily="34" charset="0"/>
              <a:cs typeface="Segoe UI Black" panose="020B0A02040204020203" pitchFamily="34" charset="0"/>
            </a:endParaRPr>
          </a:p>
        </p:txBody>
      </p:sp>
      <p:sp>
        <p:nvSpPr>
          <p:cNvPr id="22" name="Rectangle 21"/>
          <p:cNvSpPr/>
          <p:nvPr/>
        </p:nvSpPr>
        <p:spPr>
          <a:xfrm>
            <a:off x="619580" y="1585244"/>
            <a:ext cx="2921906" cy="1077218"/>
          </a:xfrm>
          <a:prstGeom prst="rect">
            <a:avLst/>
          </a:prstGeom>
        </p:spPr>
        <p:txBody>
          <a:bodyPr wrap="square">
            <a:spAutoFit/>
          </a:bodyPr>
          <a:lstStyle/>
          <a:p>
            <a:r>
              <a:rPr lang="id-ID" sz="1600" dirty="0">
                <a:solidFill>
                  <a:schemeClr val="bg1"/>
                </a:solidFill>
                <a:latin typeface="Barlow ExtraBold" panose="00000900000000000000" pitchFamily="2" charset="0"/>
              </a:rPr>
              <a:t>Lorem ipsum dolor sit amet, consectetur adipiscing elit. Cras non tristique magna. </a:t>
            </a:r>
            <a:r>
              <a:rPr lang="id-ID" sz="1600" dirty="0">
                <a:solidFill>
                  <a:schemeClr val="bg1"/>
                </a:solidFill>
                <a:latin typeface="Barlow ExtraBold" panose="00000900000000000000" pitchFamily="2" charset="0"/>
              </a:rPr>
              <a:t>Sed sodales lobortis est sit </a:t>
            </a:r>
            <a:r>
              <a:rPr lang="id-ID" sz="1600" dirty="0" smtClean="0">
                <a:solidFill>
                  <a:schemeClr val="bg1"/>
                </a:solidFill>
                <a:latin typeface="Barlow ExtraBold" panose="00000900000000000000" pitchFamily="2" charset="0"/>
              </a:rPr>
              <a:t>amet</a:t>
            </a:r>
            <a:r>
              <a:rPr lang="en-US" sz="1600" dirty="0" smtClean="0">
                <a:solidFill>
                  <a:schemeClr val="bg1"/>
                </a:solidFill>
                <a:latin typeface="Barlow ExtraBold" panose="00000900000000000000" pitchFamily="2" charset="0"/>
              </a:rPr>
              <a:t>.</a:t>
            </a:r>
            <a:endParaRPr lang="id-ID" sz="1600" dirty="0">
              <a:solidFill>
                <a:schemeClr val="bg1"/>
              </a:solidFill>
              <a:latin typeface="Barlow ExtraBold" panose="00000900000000000000" pitchFamily="2" charset="0"/>
            </a:endParaRPr>
          </a:p>
        </p:txBody>
      </p:sp>
      <p:sp>
        <p:nvSpPr>
          <p:cNvPr id="23" name="Rectangle 22"/>
          <p:cNvSpPr/>
          <p:nvPr/>
        </p:nvSpPr>
        <p:spPr>
          <a:xfrm>
            <a:off x="619581" y="5275797"/>
            <a:ext cx="3955828" cy="1477328"/>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4" name="Rectangle 23"/>
          <p:cNvSpPr/>
          <p:nvPr/>
        </p:nvSpPr>
        <p:spPr>
          <a:xfrm>
            <a:off x="637503" y="6904670"/>
            <a:ext cx="3955828" cy="1477328"/>
          </a:xfrm>
          <a:prstGeom prst="rect">
            <a:avLst/>
          </a:prstGeom>
        </p:spPr>
        <p:txBody>
          <a:bodyPr wrap="square">
            <a:spAutoFit/>
          </a:bodyPr>
          <a:lstStyle/>
          <a:p>
            <a:pPr>
              <a:lnSpc>
                <a:spcPct val="150000"/>
              </a:lnSpc>
            </a:pPr>
            <a:r>
              <a:rPr lang="id-ID" sz="1200" dirty="0">
                <a:solidFill>
                  <a:srgbClr val="000000"/>
                </a:solidFill>
                <a:latin typeface="Barlow" panose="00000500000000000000" pitchFamily="2" charset="0"/>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5" name="Rectangle 24"/>
          <p:cNvSpPr/>
          <p:nvPr/>
        </p:nvSpPr>
        <p:spPr>
          <a:xfrm>
            <a:off x="58642" y="174172"/>
            <a:ext cx="630302" cy="584775"/>
          </a:xfrm>
          <a:prstGeom prst="rect">
            <a:avLst/>
          </a:prstGeom>
          <a:noFill/>
        </p:spPr>
        <p:txBody>
          <a:bodyPr wrap="none" lIns="91440" tIns="45720" rIns="91440" bIns="45720">
            <a:spAutoFit/>
          </a:bodyPr>
          <a:lstStyle/>
          <a:p>
            <a:pPr algn="ctr"/>
            <a:r>
              <a:rPr lang="en-US" sz="3200" b="0" cap="none" spc="0" dirty="0" smtClean="0">
                <a:ln w="0"/>
                <a:solidFill>
                  <a:schemeClr val="bg1"/>
                </a:solidFill>
                <a:latin typeface="Barlow" panose="00000500000000000000" pitchFamily="2" charset="0"/>
              </a:rPr>
              <a:t>09</a:t>
            </a:r>
            <a:endParaRPr lang="en-US" sz="3200" b="0" cap="none" spc="0" dirty="0">
              <a:ln w="0"/>
              <a:solidFill>
                <a:schemeClr val="bg1"/>
              </a:solidFill>
              <a:latin typeface="Barlow" panose="00000500000000000000" pitchFamily="2" charset="0"/>
            </a:endParaRPr>
          </a:p>
        </p:txBody>
      </p:sp>
      <p:pic>
        <p:nvPicPr>
          <p:cNvPr id="10" name="Picture Placeholder 9"/>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609" r="2609"/>
          <a:stretch>
            <a:fillRect/>
          </a:stretch>
        </p:blipFill>
        <p:spPr/>
      </p:pic>
    </p:spTree>
    <p:extLst>
      <p:ext uri="{BB962C8B-B14F-4D97-AF65-F5344CB8AC3E}">
        <p14:creationId xmlns:p14="http://schemas.microsoft.com/office/powerpoint/2010/main" val="3455303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1188</TotalTime>
  <Words>2616</Words>
  <Application>Microsoft Office PowerPoint</Application>
  <PresentationFormat>Letter Paper (8.5x11 in)</PresentationFormat>
  <Paragraphs>198</Paragraphs>
  <Slides>21</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Barlow</vt:lpstr>
      <vt:lpstr>Barlow ExtraBold</vt:lpstr>
      <vt:lpstr>Calibri</vt:lpstr>
      <vt:lpstr>Calibri Light</vt:lpstr>
      <vt:lpstr>Open Sans</vt:lpstr>
      <vt:lpstr>Segoe UI</vt:lpstr>
      <vt:lpstr>Segoe UI Black</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164</cp:revision>
  <dcterms:created xsi:type="dcterms:W3CDTF">2018-12-05T06:41:57Z</dcterms:created>
  <dcterms:modified xsi:type="dcterms:W3CDTF">2020-10-22T01:59:51Z</dcterms:modified>
</cp:coreProperties>
</file>