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257" r:id="rId2"/>
    <p:sldId id="259" r:id="rId3"/>
    <p:sldId id="260" r:id="rId4"/>
    <p:sldId id="303" r:id="rId5"/>
    <p:sldId id="262" r:id="rId6"/>
    <p:sldId id="280" r:id="rId7"/>
    <p:sldId id="272" r:id="rId8"/>
    <p:sldId id="299" r:id="rId9"/>
    <p:sldId id="266" r:id="rId10"/>
    <p:sldId id="267" r:id="rId11"/>
    <p:sldId id="273" r:id="rId12"/>
    <p:sldId id="300" r:id="rId13"/>
    <p:sldId id="268" r:id="rId14"/>
    <p:sldId id="270" r:id="rId15"/>
    <p:sldId id="271" r:id="rId16"/>
    <p:sldId id="302" r:id="rId17"/>
    <p:sldId id="275" r:id="rId18"/>
    <p:sldId id="276" r:id="rId19"/>
    <p:sldId id="277" r:id="rId20"/>
    <p:sldId id="278" r:id="rId21"/>
    <p:sldId id="301" r:id="rId2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2" userDrawn="1">
          <p15:clr>
            <a:srgbClr val="A4A3A4"/>
          </p15:clr>
        </p15:guide>
        <p15:guide id="2" pos="414" userDrawn="1">
          <p15:clr>
            <a:srgbClr val="A4A3A4"/>
          </p15:clr>
        </p15:guide>
        <p15:guide id="3" pos="3929" userDrawn="1">
          <p15:clr>
            <a:srgbClr val="A4A3A4"/>
          </p15:clr>
        </p15:guide>
        <p15:guide id="4" orient="horz" pos="52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D2C6"/>
    <a:srgbClr val="2F5597"/>
    <a:srgbClr val="289CC1"/>
    <a:srgbClr val="CDA135"/>
    <a:srgbClr val="460C28"/>
    <a:srgbClr val="008AB8"/>
    <a:srgbClr val="FFFFFF"/>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2" autoAdjust="0"/>
    <p:restoredTop sz="94660"/>
  </p:normalViewPr>
  <p:slideViewPr>
    <p:cSldViewPr snapToGrid="0">
      <p:cViewPr varScale="1">
        <p:scale>
          <a:sx n="68" d="100"/>
          <a:sy n="68" d="100"/>
        </p:scale>
        <p:origin x="3222" y="78"/>
      </p:cViewPr>
      <p:guideLst>
        <p:guide orient="horz" pos="612"/>
        <p:guide pos="414"/>
        <p:guide pos="3929"/>
        <p:guide orient="horz" pos="5239"/>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7" d="100"/>
          <a:sy n="57" d="100"/>
        </p:scale>
        <p:origin x="195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smtClean="0"/>
              <a:t>Facebook Marketing Lorem Ipsum</a:t>
            </a:r>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43A1E-9DBB-4FB5-9A3A-E909DE96935D}" type="datetimeFigureOut">
              <a:rPr lang="id-ID" smtClean="0"/>
              <a:t>22/10/2020</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680FC-241A-43F4-9D7D-63AE3ABA4282}" type="slidenum">
              <a:rPr lang="id-ID" smtClean="0"/>
              <a:t>‹#›</a:t>
            </a:fld>
            <a:endParaRPr lang="id-ID"/>
          </a:p>
        </p:txBody>
      </p:sp>
    </p:spTree>
    <p:extLst>
      <p:ext uri="{BB962C8B-B14F-4D97-AF65-F5344CB8AC3E}">
        <p14:creationId xmlns:p14="http://schemas.microsoft.com/office/powerpoint/2010/main" val="258239390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smtClean="0"/>
              <a:t>Facebook Marketing Lorem Ipsum</a:t>
            </a:r>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F299E-926B-4D91-A081-DF5B85BEB9AA}" type="datetimeFigureOut">
              <a:rPr lang="id-ID" smtClean="0"/>
              <a:t>22/10/2020</a:t>
            </a:fld>
            <a:endParaRPr lang="id-ID"/>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24B61-F176-4BF7-A111-3E6C28740247}" type="slidenum">
              <a:rPr lang="id-ID" smtClean="0"/>
              <a:t>‹#›</a:t>
            </a:fld>
            <a:endParaRPr lang="id-ID"/>
          </a:p>
        </p:txBody>
      </p:sp>
    </p:spTree>
    <p:extLst>
      <p:ext uri="{BB962C8B-B14F-4D97-AF65-F5344CB8AC3E}">
        <p14:creationId xmlns:p14="http://schemas.microsoft.com/office/powerpoint/2010/main" val="16547584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07999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50434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4572000"/>
            <a:ext cx="6858000" cy="4572000"/>
          </a:xfrm>
          <a:custGeom>
            <a:avLst/>
            <a:gdLst>
              <a:gd name="connsiteX0" fmla="*/ 0 w 6858000"/>
              <a:gd name="connsiteY0" fmla="*/ 0 h 4572000"/>
              <a:gd name="connsiteX1" fmla="*/ 6858000 w 6858000"/>
              <a:gd name="connsiteY1" fmla="*/ 0 h 4572000"/>
              <a:gd name="connsiteX2" fmla="*/ 6858000 w 6858000"/>
              <a:gd name="connsiteY2" fmla="*/ 4572000 h 4572000"/>
              <a:gd name="connsiteX3" fmla="*/ 0 w 6858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6858000" h="4572000">
                <a:moveTo>
                  <a:pt x="0" y="0"/>
                </a:moveTo>
                <a:lnTo>
                  <a:pt x="6858000" y="0"/>
                </a:lnTo>
                <a:lnTo>
                  <a:pt x="6858000" y="4572000"/>
                </a:lnTo>
                <a:lnTo>
                  <a:pt x="0" y="4572000"/>
                </a:lnTo>
                <a:close/>
              </a:path>
            </a:pathLst>
          </a:custGeom>
        </p:spPr>
        <p:txBody>
          <a:bodyPr wrap="square">
            <a:noAutofit/>
          </a:bodyPr>
          <a:lstStyle/>
          <a:p>
            <a:endParaRPr lang="en-US"/>
          </a:p>
        </p:txBody>
      </p:sp>
    </p:spTree>
    <p:extLst>
      <p:ext uri="{BB962C8B-B14F-4D97-AF65-F5344CB8AC3E}">
        <p14:creationId xmlns:p14="http://schemas.microsoft.com/office/powerpoint/2010/main" val="67394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57225" y="971549"/>
            <a:ext cx="2056946" cy="3165021"/>
          </a:xfrm>
          <a:custGeom>
            <a:avLst/>
            <a:gdLst>
              <a:gd name="connsiteX0" fmla="*/ 0 w 2056946"/>
              <a:gd name="connsiteY0" fmla="*/ 0 h 3165021"/>
              <a:gd name="connsiteX1" fmla="*/ 2056946 w 2056946"/>
              <a:gd name="connsiteY1" fmla="*/ 0 h 3165021"/>
              <a:gd name="connsiteX2" fmla="*/ 2056946 w 2056946"/>
              <a:gd name="connsiteY2" fmla="*/ 3165021 h 3165021"/>
              <a:gd name="connsiteX3" fmla="*/ 0 w 2056946"/>
              <a:gd name="connsiteY3" fmla="*/ 3165021 h 3165021"/>
            </a:gdLst>
            <a:ahLst/>
            <a:cxnLst>
              <a:cxn ang="0">
                <a:pos x="connsiteX0" y="connsiteY0"/>
              </a:cxn>
              <a:cxn ang="0">
                <a:pos x="connsiteX1" y="connsiteY1"/>
              </a:cxn>
              <a:cxn ang="0">
                <a:pos x="connsiteX2" y="connsiteY2"/>
              </a:cxn>
              <a:cxn ang="0">
                <a:pos x="connsiteX3" y="connsiteY3"/>
              </a:cxn>
            </a:cxnLst>
            <a:rect l="l" t="t" r="r" b="b"/>
            <a:pathLst>
              <a:path w="2056946" h="3165021">
                <a:moveTo>
                  <a:pt x="0" y="0"/>
                </a:moveTo>
                <a:lnTo>
                  <a:pt x="2056946" y="0"/>
                </a:lnTo>
                <a:lnTo>
                  <a:pt x="2056946" y="3165021"/>
                </a:lnTo>
                <a:lnTo>
                  <a:pt x="0" y="3165021"/>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4180342" y="4411435"/>
            <a:ext cx="2056946" cy="3905478"/>
          </a:xfrm>
          <a:custGeom>
            <a:avLst/>
            <a:gdLst>
              <a:gd name="connsiteX0" fmla="*/ 0 w 2056946"/>
              <a:gd name="connsiteY0" fmla="*/ 0 h 3905478"/>
              <a:gd name="connsiteX1" fmla="*/ 2056946 w 2056946"/>
              <a:gd name="connsiteY1" fmla="*/ 0 h 3905478"/>
              <a:gd name="connsiteX2" fmla="*/ 2056946 w 2056946"/>
              <a:gd name="connsiteY2" fmla="*/ 3905478 h 3905478"/>
              <a:gd name="connsiteX3" fmla="*/ 0 w 2056946"/>
              <a:gd name="connsiteY3" fmla="*/ 3905478 h 3905478"/>
            </a:gdLst>
            <a:ahLst/>
            <a:cxnLst>
              <a:cxn ang="0">
                <a:pos x="connsiteX0" y="connsiteY0"/>
              </a:cxn>
              <a:cxn ang="0">
                <a:pos x="connsiteX1" y="connsiteY1"/>
              </a:cxn>
              <a:cxn ang="0">
                <a:pos x="connsiteX2" y="connsiteY2"/>
              </a:cxn>
              <a:cxn ang="0">
                <a:pos x="connsiteX3" y="connsiteY3"/>
              </a:cxn>
            </a:cxnLst>
            <a:rect l="l" t="t" r="r" b="b"/>
            <a:pathLst>
              <a:path w="2056946" h="3905478">
                <a:moveTo>
                  <a:pt x="0" y="0"/>
                </a:moveTo>
                <a:lnTo>
                  <a:pt x="2056946" y="0"/>
                </a:lnTo>
                <a:lnTo>
                  <a:pt x="2056946" y="3905478"/>
                </a:lnTo>
                <a:lnTo>
                  <a:pt x="0" y="3905478"/>
                </a:lnTo>
                <a:close/>
              </a:path>
            </a:pathLst>
          </a:custGeom>
        </p:spPr>
        <p:txBody>
          <a:bodyPr wrap="square">
            <a:noAutofit/>
          </a:bodyPr>
          <a:lstStyle/>
          <a:p>
            <a:endParaRPr lang="en-US"/>
          </a:p>
        </p:txBody>
      </p:sp>
    </p:spTree>
    <p:extLst>
      <p:ext uri="{BB962C8B-B14F-4D97-AF65-F5344CB8AC3E}">
        <p14:creationId xmlns:p14="http://schemas.microsoft.com/office/powerpoint/2010/main" val="870058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12576" y="1104900"/>
            <a:ext cx="2978374" cy="1162050"/>
          </a:xfrm>
          <a:custGeom>
            <a:avLst/>
            <a:gdLst>
              <a:gd name="connsiteX0" fmla="*/ 0 w 2978374"/>
              <a:gd name="connsiteY0" fmla="*/ 0 h 1162050"/>
              <a:gd name="connsiteX1" fmla="*/ 2978374 w 2978374"/>
              <a:gd name="connsiteY1" fmla="*/ 0 h 1162050"/>
              <a:gd name="connsiteX2" fmla="*/ 2978374 w 2978374"/>
              <a:gd name="connsiteY2" fmla="*/ 1162050 h 1162050"/>
              <a:gd name="connsiteX3" fmla="*/ 0 w 2978374"/>
              <a:gd name="connsiteY3" fmla="*/ 1162050 h 1162050"/>
            </a:gdLst>
            <a:ahLst/>
            <a:cxnLst>
              <a:cxn ang="0">
                <a:pos x="connsiteX0" y="connsiteY0"/>
              </a:cxn>
              <a:cxn ang="0">
                <a:pos x="connsiteX1" y="connsiteY1"/>
              </a:cxn>
              <a:cxn ang="0">
                <a:pos x="connsiteX2" y="connsiteY2"/>
              </a:cxn>
              <a:cxn ang="0">
                <a:pos x="connsiteX3" y="connsiteY3"/>
              </a:cxn>
            </a:cxnLst>
            <a:rect l="l" t="t" r="r" b="b"/>
            <a:pathLst>
              <a:path w="2978374" h="1162050">
                <a:moveTo>
                  <a:pt x="0" y="0"/>
                </a:moveTo>
                <a:lnTo>
                  <a:pt x="2978374" y="0"/>
                </a:lnTo>
                <a:lnTo>
                  <a:pt x="2978374" y="1162050"/>
                </a:lnTo>
                <a:lnTo>
                  <a:pt x="0" y="11620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684213" y="4411435"/>
            <a:ext cx="2056946" cy="3905478"/>
          </a:xfrm>
          <a:custGeom>
            <a:avLst/>
            <a:gdLst>
              <a:gd name="connsiteX0" fmla="*/ 0 w 2056946"/>
              <a:gd name="connsiteY0" fmla="*/ 0 h 3905478"/>
              <a:gd name="connsiteX1" fmla="*/ 2056946 w 2056946"/>
              <a:gd name="connsiteY1" fmla="*/ 0 h 3905478"/>
              <a:gd name="connsiteX2" fmla="*/ 2056946 w 2056946"/>
              <a:gd name="connsiteY2" fmla="*/ 3905478 h 3905478"/>
              <a:gd name="connsiteX3" fmla="*/ 0 w 2056946"/>
              <a:gd name="connsiteY3" fmla="*/ 3905478 h 3905478"/>
            </a:gdLst>
            <a:ahLst/>
            <a:cxnLst>
              <a:cxn ang="0">
                <a:pos x="connsiteX0" y="connsiteY0"/>
              </a:cxn>
              <a:cxn ang="0">
                <a:pos x="connsiteX1" y="connsiteY1"/>
              </a:cxn>
              <a:cxn ang="0">
                <a:pos x="connsiteX2" y="connsiteY2"/>
              </a:cxn>
              <a:cxn ang="0">
                <a:pos x="connsiteX3" y="connsiteY3"/>
              </a:cxn>
            </a:cxnLst>
            <a:rect l="l" t="t" r="r" b="b"/>
            <a:pathLst>
              <a:path w="2056946" h="3905478">
                <a:moveTo>
                  <a:pt x="0" y="0"/>
                </a:moveTo>
                <a:lnTo>
                  <a:pt x="2056946" y="0"/>
                </a:lnTo>
                <a:lnTo>
                  <a:pt x="2056946" y="3905478"/>
                </a:lnTo>
                <a:lnTo>
                  <a:pt x="0" y="3905478"/>
                </a:lnTo>
                <a:close/>
              </a:path>
            </a:pathLst>
          </a:custGeom>
        </p:spPr>
        <p:txBody>
          <a:bodyPr wrap="square">
            <a:noAutofit/>
          </a:bodyPr>
          <a:lstStyle/>
          <a:p>
            <a:endParaRPr lang="en-US"/>
          </a:p>
        </p:txBody>
      </p:sp>
    </p:spTree>
    <p:extLst>
      <p:ext uri="{BB962C8B-B14F-4D97-AF65-F5344CB8AC3E}">
        <p14:creationId xmlns:p14="http://schemas.microsoft.com/office/powerpoint/2010/main" val="2044387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657225" y="1619250"/>
            <a:ext cx="2314575" cy="1314450"/>
          </a:xfrm>
          <a:custGeom>
            <a:avLst/>
            <a:gdLst>
              <a:gd name="connsiteX0" fmla="*/ 0 w 2314575"/>
              <a:gd name="connsiteY0" fmla="*/ 0 h 1314450"/>
              <a:gd name="connsiteX1" fmla="*/ 2314575 w 2314575"/>
              <a:gd name="connsiteY1" fmla="*/ 0 h 1314450"/>
              <a:gd name="connsiteX2" fmla="*/ 2314575 w 2314575"/>
              <a:gd name="connsiteY2" fmla="*/ 1314450 h 1314450"/>
              <a:gd name="connsiteX3" fmla="*/ 0 w 2314575"/>
              <a:gd name="connsiteY3" fmla="*/ 1314450 h 1314450"/>
            </a:gdLst>
            <a:ahLst/>
            <a:cxnLst>
              <a:cxn ang="0">
                <a:pos x="connsiteX0" y="connsiteY0"/>
              </a:cxn>
              <a:cxn ang="0">
                <a:pos x="connsiteX1" y="connsiteY1"/>
              </a:cxn>
              <a:cxn ang="0">
                <a:pos x="connsiteX2" y="connsiteY2"/>
              </a:cxn>
              <a:cxn ang="0">
                <a:pos x="connsiteX3" y="connsiteY3"/>
              </a:cxn>
            </a:cxnLst>
            <a:rect l="l" t="t" r="r" b="b"/>
            <a:pathLst>
              <a:path w="2314575" h="1314450">
                <a:moveTo>
                  <a:pt x="0" y="0"/>
                </a:moveTo>
                <a:lnTo>
                  <a:pt x="2314575" y="0"/>
                </a:lnTo>
                <a:lnTo>
                  <a:pt x="2314575" y="1314450"/>
                </a:lnTo>
                <a:lnTo>
                  <a:pt x="0" y="1314450"/>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657225" y="4981575"/>
            <a:ext cx="2314575" cy="1314450"/>
          </a:xfrm>
          <a:custGeom>
            <a:avLst/>
            <a:gdLst>
              <a:gd name="connsiteX0" fmla="*/ 0 w 2314575"/>
              <a:gd name="connsiteY0" fmla="*/ 0 h 1314450"/>
              <a:gd name="connsiteX1" fmla="*/ 2314575 w 2314575"/>
              <a:gd name="connsiteY1" fmla="*/ 0 h 1314450"/>
              <a:gd name="connsiteX2" fmla="*/ 2314575 w 2314575"/>
              <a:gd name="connsiteY2" fmla="*/ 1314450 h 1314450"/>
              <a:gd name="connsiteX3" fmla="*/ 0 w 2314575"/>
              <a:gd name="connsiteY3" fmla="*/ 1314450 h 1314450"/>
            </a:gdLst>
            <a:ahLst/>
            <a:cxnLst>
              <a:cxn ang="0">
                <a:pos x="connsiteX0" y="connsiteY0"/>
              </a:cxn>
              <a:cxn ang="0">
                <a:pos x="connsiteX1" y="connsiteY1"/>
              </a:cxn>
              <a:cxn ang="0">
                <a:pos x="connsiteX2" y="connsiteY2"/>
              </a:cxn>
              <a:cxn ang="0">
                <a:pos x="connsiteX3" y="connsiteY3"/>
              </a:cxn>
            </a:cxnLst>
            <a:rect l="l" t="t" r="r" b="b"/>
            <a:pathLst>
              <a:path w="2314575" h="1314450">
                <a:moveTo>
                  <a:pt x="0" y="0"/>
                </a:moveTo>
                <a:lnTo>
                  <a:pt x="2314575" y="0"/>
                </a:lnTo>
                <a:lnTo>
                  <a:pt x="2314575" y="1314450"/>
                </a:lnTo>
                <a:lnTo>
                  <a:pt x="0" y="1314450"/>
                </a:lnTo>
                <a:close/>
              </a:path>
            </a:pathLst>
          </a:custGeom>
        </p:spPr>
        <p:txBody>
          <a:bodyPr wrap="square">
            <a:noAutofit/>
          </a:bodyPr>
          <a:lstStyle/>
          <a:p>
            <a:endParaRPr lang="en-US"/>
          </a:p>
        </p:txBody>
      </p:sp>
      <p:sp>
        <p:nvSpPr>
          <p:cNvPr id="16" name="Picture Placeholder 15"/>
          <p:cNvSpPr>
            <a:spLocks noGrp="1"/>
          </p:cNvSpPr>
          <p:nvPr>
            <p:ph type="pic" sz="quarter" idx="12"/>
          </p:nvPr>
        </p:nvSpPr>
        <p:spPr>
          <a:xfrm>
            <a:off x="3467101" y="4476750"/>
            <a:ext cx="2770188" cy="2324100"/>
          </a:xfrm>
          <a:custGeom>
            <a:avLst/>
            <a:gdLst>
              <a:gd name="connsiteX0" fmla="*/ 0 w 2770188"/>
              <a:gd name="connsiteY0" fmla="*/ 0 h 2324100"/>
              <a:gd name="connsiteX1" fmla="*/ 2770188 w 2770188"/>
              <a:gd name="connsiteY1" fmla="*/ 0 h 2324100"/>
              <a:gd name="connsiteX2" fmla="*/ 2770188 w 2770188"/>
              <a:gd name="connsiteY2" fmla="*/ 2324100 h 2324100"/>
              <a:gd name="connsiteX3" fmla="*/ 0 w 2770188"/>
              <a:gd name="connsiteY3" fmla="*/ 2324100 h 2324100"/>
            </a:gdLst>
            <a:ahLst/>
            <a:cxnLst>
              <a:cxn ang="0">
                <a:pos x="connsiteX0" y="connsiteY0"/>
              </a:cxn>
              <a:cxn ang="0">
                <a:pos x="connsiteX1" y="connsiteY1"/>
              </a:cxn>
              <a:cxn ang="0">
                <a:pos x="connsiteX2" y="connsiteY2"/>
              </a:cxn>
              <a:cxn ang="0">
                <a:pos x="connsiteX3" y="connsiteY3"/>
              </a:cxn>
            </a:cxnLst>
            <a:rect l="l" t="t" r="r" b="b"/>
            <a:pathLst>
              <a:path w="2770188" h="2324100">
                <a:moveTo>
                  <a:pt x="0" y="0"/>
                </a:moveTo>
                <a:lnTo>
                  <a:pt x="2770188" y="0"/>
                </a:lnTo>
                <a:lnTo>
                  <a:pt x="2770188" y="2324100"/>
                </a:lnTo>
                <a:lnTo>
                  <a:pt x="0" y="2324100"/>
                </a:lnTo>
                <a:close/>
              </a:path>
            </a:pathLst>
          </a:custGeom>
        </p:spPr>
        <p:txBody>
          <a:bodyPr wrap="square">
            <a:noAutofit/>
          </a:bodyPr>
          <a:lstStyle/>
          <a:p>
            <a:endParaRPr lang="en-US"/>
          </a:p>
        </p:txBody>
      </p:sp>
    </p:spTree>
    <p:extLst>
      <p:ext uri="{BB962C8B-B14F-4D97-AF65-F5344CB8AC3E}">
        <p14:creationId xmlns:p14="http://schemas.microsoft.com/office/powerpoint/2010/main" val="25468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31331" y="2013747"/>
            <a:ext cx="2042280" cy="2172447"/>
          </a:xfrm>
          <a:custGeom>
            <a:avLst/>
            <a:gdLst>
              <a:gd name="connsiteX0" fmla="*/ 2042280 w 2042280"/>
              <a:gd name="connsiteY0" fmla="*/ 0 h 2172447"/>
              <a:gd name="connsiteX1" fmla="*/ 1726933 w 2042280"/>
              <a:gd name="connsiteY1" fmla="*/ 2172447 h 2172447"/>
              <a:gd name="connsiteX2" fmla="*/ 0 w 2042280"/>
              <a:gd name="connsiteY2" fmla="*/ 805024 h 2172447"/>
            </a:gdLst>
            <a:ahLst/>
            <a:cxnLst>
              <a:cxn ang="0">
                <a:pos x="connsiteX0" y="connsiteY0"/>
              </a:cxn>
              <a:cxn ang="0">
                <a:pos x="connsiteX1" y="connsiteY1"/>
              </a:cxn>
              <a:cxn ang="0">
                <a:pos x="connsiteX2" y="connsiteY2"/>
              </a:cxn>
            </a:cxnLst>
            <a:rect l="l" t="t" r="r" b="b"/>
            <a:pathLst>
              <a:path w="2042280" h="2172447">
                <a:moveTo>
                  <a:pt x="2042280" y="0"/>
                </a:moveTo>
                <a:lnTo>
                  <a:pt x="1726933" y="2172447"/>
                </a:lnTo>
                <a:lnTo>
                  <a:pt x="0" y="805024"/>
                </a:lnTo>
                <a:close/>
              </a:path>
            </a:pathLst>
          </a:custGeom>
        </p:spPr>
        <p:txBody>
          <a:bodyPr wrap="square">
            <a:noAutofit/>
          </a:bodyPr>
          <a:lstStyle/>
          <a:p>
            <a:endParaRPr lang="en-US"/>
          </a:p>
        </p:txBody>
      </p:sp>
    </p:spTree>
    <p:extLst>
      <p:ext uri="{BB962C8B-B14F-4D97-AF65-F5344CB8AC3E}">
        <p14:creationId xmlns:p14="http://schemas.microsoft.com/office/powerpoint/2010/main" val="307282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57226" y="2286000"/>
            <a:ext cx="5580063" cy="2286000"/>
          </a:xfrm>
          <a:custGeom>
            <a:avLst/>
            <a:gdLst>
              <a:gd name="connsiteX0" fmla="*/ 0 w 5580063"/>
              <a:gd name="connsiteY0" fmla="*/ 0 h 2286000"/>
              <a:gd name="connsiteX1" fmla="*/ 5580063 w 5580063"/>
              <a:gd name="connsiteY1" fmla="*/ 0 h 2286000"/>
              <a:gd name="connsiteX2" fmla="*/ 5580063 w 5580063"/>
              <a:gd name="connsiteY2" fmla="*/ 2286000 h 2286000"/>
              <a:gd name="connsiteX3" fmla="*/ 0 w 5580063"/>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5580063" h="2286000">
                <a:moveTo>
                  <a:pt x="0" y="0"/>
                </a:moveTo>
                <a:lnTo>
                  <a:pt x="5580063" y="0"/>
                </a:lnTo>
                <a:lnTo>
                  <a:pt x="5580063" y="2286000"/>
                </a:lnTo>
                <a:lnTo>
                  <a:pt x="0" y="2286000"/>
                </a:lnTo>
                <a:close/>
              </a:path>
            </a:pathLst>
          </a:custGeom>
        </p:spPr>
        <p:txBody>
          <a:bodyPr wrap="square">
            <a:noAutofit/>
          </a:bodyPr>
          <a:lstStyle/>
          <a:p>
            <a:endParaRPr lang="en-US"/>
          </a:p>
        </p:txBody>
      </p:sp>
    </p:spTree>
    <p:extLst>
      <p:ext uri="{BB962C8B-B14F-4D97-AF65-F5344CB8AC3E}">
        <p14:creationId xmlns:p14="http://schemas.microsoft.com/office/powerpoint/2010/main" val="83569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57225" y="3588141"/>
            <a:ext cx="3464609" cy="2221816"/>
          </a:xfrm>
          <a:custGeom>
            <a:avLst/>
            <a:gdLst>
              <a:gd name="connsiteX0" fmla="*/ 0 w 3464609"/>
              <a:gd name="connsiteY0" fmla="*/ 0 h 2221816"/>
              <a:gd name="connsiteX1" fmla="*/ 3464609 w 3464609"/>
              <a:gd name="connsiteY1" fmla="*/ 0 h 2221816"/>
              <a:gd name="connsiteX2" fmla="*/ 3464609 w 3464609"/>
              <a:gd name="connsiteY2" fmla="*/ 2221816 h 2221816"/>
              <a:gd name="connsiteX3" fmla="*/ 0 w 3464609"/>
              <a:gd name="connsiteY3" fmla="*/ 2221816 h 2221816"/>
            </a:gdLst>
            <a:ahLst/>
            <a:cxnLst>
              <a:cxn ang="0">
                <a:pos x="connsiteX0" y="connsiteY0"/>
              </a:cxn>
              <a:cxn ang="0">
                <a:pos x="connsiteX1" y="connsiteY1"/>
              </a:cxn>
              <a:cxn ang="0">
                <a:pos x="connsiteX2" y="connsiteY2"/>
              </a:cxn>
              <a:cxn ang="0">
                <a:pos x="connsiteX3" y="connsiteY3"/>
              </a:cxn>
            </a:cxnLst>
            <a:rect l="l" t="t" r="r" b="b"/>
            <a:pathLst>
              <a:path w="3464609" h="2221816">
                <a:moveTo>
                  <a:pt x="0" y="0"/>
                </a:moveTo>
                <a:lnTo>
                  <a:pt x="3464609" y="0"/>
                </a:lnTo>
                <a:lnTo>
                  <a:pt x="3464609" y="2221816"/>
                </a:lnTo>
                <a:lnTo>
                  <a:pt x="0" y="2221816"/>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4121834" y="971550"/>
            <a:ext cx="2115454" cy="2221816"/>
          </a:xfrm>
          <a:custGeom>
            <a:avLst/>
            <a:gdLst>
              <a:gd name="connsiteX0" fmla="*/ 0 w 2115454"/>
              <a:gd name="connsiteY0" fmla="*/ 0 h 2221816"/>
              <a:gd name="connsiteX1" fmla="*/ 2115454 w 2115454"/>
              <a:gd name="connsiteY1" fmla="*/ 0 h 2221816"/>
              <a:gd name="connsiteX2" fmla="*/ 2115454 w 2115454"/>
              <a:gd name="connsiteY2" fmla="*/ 2221816 h 2221816"/>
              <a:gd name="connsiteX3" fmla="*/ 0 w 2115454"/>
              <a:gd name="connsiteY3" fmla="*/ 2221816 h 2221816"/>
            </a:gdLst>
            <a:ahLst/>
            <a:cxnLst>
              <a:cxn ang="0">
                <a:pos x="connsiteX0" y="connsiteY0"/>
              </a:cxn>
              <a:cxn ang="0">
                <a:pos x="connsiteX1" y="connsiteY1"/>
              </a:cxn>
              <a:cxn ang="0">
                <a:pos x="connsiteX2" y="connsiteY2"/>
              </a:cxn>
              <a:cxn ang="0">
                <a:pos x="connsiteX3" y="connsiteY3"/>
              </a:cxn>
            </a:cxnLst>
            <a:rect l="l" t="t" r="r" b="b"/>
            <a:pathLst>
              <a:path w="2115454" h="2221816">
                <a:moveTo>
                  <a:pt x="0" y="0"/>
                </a:moveTo>
                <a:lnTo>
                  <a:pt x="2115454" y="0"/>
                </a:lnTo>
                <a:lnTo>
                  <a:pt x="2115454" y="2221816"/>
                </a:lnTo>
                <a:lnTo>
                  <a:pt x="0" y="2221816"/>
                </a:lnTo>
                <a:close/>
              </a:path>
            </a:pathLst>
          </a:custGeom>
        </p:spPr>
        <p:txBody>
          <a:bodyPr wrap="square">
            <a:noAutofit/>
          </a:bodyPr>
          <a:lstStyle/>
          <a:p>
            <a:endParaRPr lang="en-US"/>
          </a:p>
        </p:txBody>
      </p:sp>
      <p:sp>
        <p:nvSpPr>
          <p:cNvPr id="20" name="Picture Placeholder 19"/>
          <p:cNvSpPr>
            <a:spLocks noGrp="1"/>
          </p:cNvSpPr>
          <p:nvPr>
            <p:ph type="pic" sz="quarter" idx="12"/>
          </p:nvPr>
        </p:nvSpPr>
        <p:spPr>
          <a:xfrm>
            <a:off x="1148592" y="6285914"/>
            <a:ext cx="1055078" cy="1055078"/>
          </a:xfrm>
          <a:custGeom>
            <a:avLst/>
            <a:gdLst>
              <a:gd name="connsiteX0" fmla="*/ 527539 w 1055078"/>
              <a:gd name="connsiteY0" fmla="*/ 0 h 1055078"/>
              <a:gd name="connsiteX1" fmla="*/ 1055078 w 1055078"/>
              <a:gd name="connsiteY1" fmla="*/ 527539 h 1055078"/>
              <a:gd name="connsiteX2" fmla="*/ 527539 w 1055078"/>
              <a:gd name="connsiteY2" fmla="*/ 1055078 h 1055078"/>
              <a:gd name="connsiteX3" fmla="*/ 0 w 1055078"/>
              <a:gd name="connsiteY3" fmla="*/ 527539 h 1055078"/>
              <a:gd name="connsiteX4" fmla="*/ 527539 w 1055078"/>
              <a:gd name="connsiteY4" fmla="*/ 0 h 105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078" h="1055078">
                <a:moveTo>
                  <a:pt x="527539" y="0"/>
                </a:moveTo>
                <a:cubicBezTo>
                  <a:pt x="818891" y="0"/>
                  <a:pt x="1055078" y="236187"/>
                  <a:pt x="1055078" y="527539"/>
                </a:cubicBezTo>
                <a:cubicBezTo>
                  <a:pt x="1055078" y="818891"/>
                  <a:pt x="818891" y="1055078"/>
                  <a:pt x="527539" y="1055078"/>
                </a:cubicBezTo>
                <a:cubicBezTo>
                  <a:pt x="236187" y="1055078"/>
                  <a:pt x="0" y="818891"/>
                  <a:pt x="0" y="527539"/>
                </a:cubicBezTo>
                <a:cubicBezTo>
                  <a:pt x="0" y="236187"/>
                  <a:pt x="236187" y="0"/>
                  <a:pt x="527539" y="0"/>
                </a:cubicBezTo>
                <a:close/>
              </a:path>
            </a:pathLst>
          </a:custGeom>
        </p:spPr>
        <p:txBody>
          <a:bodyPr wrap="square">
            <a:noAutofit/>
          </a:bodyPr>
          <a:lstStyle/>
          <a:p>
            <a:endParaRPr lang="en-US"/>
          </a:p>
        </p:txBody>
      </p:sp>
      <p:sp>
        <p:nvSpPr>
          <p:cNvPr id="26" name="Picture Placeholder 25"/>
          <p:cNvSpPr>
            <a:spLocks noGrp="1"/>
          </p:cNvSpPr>
          <p:nvPr>
            <p:ph type="pic" sz="quarter" idx="13"/>
          </p:nvPr>
        </p:nvSpPr>
        <p:spPr>
          <a:xfrm>
            <a:off x="2992340" y="6285914"/>
            <a:ext cx="1055078" cy="1055078"/>
          </a:xfrm>
          <a:custGeom>
            <a:avLst/>
            <a:gdLst>
              <a:gd name="connsiteX0" fmla="*/ 527539 w 1055078"/>
              <a:gd name="connsiteY0" fmla="*/ 0 h 1055078"/>
              <a:gd name="connsiteX1" fmla="*/ 1055078 w 1055078"/>
              <a:gd name="connsiteY1" fmla="*/ 527539 h 1055078"/>
              <a:gd name="connsiteX2" fmla="*/ 527539 w 1055078"/>
              <a:gd name="connsiteY2" fmla="*/ 1055078 h 1055078"/>
              <a:gd name="connsiteX3" fmla="*/ 0 w 1055078"/>
              <a:gd name="connsiteY3" fmla="*/ 527539 h 1055078"/>
              <a:gd name="connsiteX4" fmla="*/ 527539 w 1055078"/>
              <a:gd name="connsiteY4" fmla="*/ 0 h 105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078" h="1055078">
                <a:moveTo>
                  <a:pt x="527539" y="0"/>
                </a:moveTo>
                <a:cubicBezTo>
                  <a:pt x="818891" y="0"/>
                  <a:pt x="1055078" y="236187"/>
                  <a:pt x="1055078" y="527539"/>
                </a:cubicBezTo>
                <a:cubicBezTo>
                  <a:pt x="1055078" y="818891"/>
                  <a:pt x="818891" y="1055078"/>
                  <a:pt x="527539" y="1055078"/>
                </a:cubicBezTo>
                <a:cubicBezTo>
                  <a:pt x="236187" y="1055078"/>
                  <a:pt x="0" y="818891"/>
                  <a:pt x="0" y="527539"/>
                </a:cubicBezTo>
                <a:cubicBezTo>
                  <a:pt x="0" y="236187"/>
                  <a:pt x="236187" y="0"/>
                  <a:pt x="527539" y="0"/>
                </a:cubicBezTo>
                <a:close/>
              </a:path>
            </a:pathLst>
          </a:custGeom>
        </p:spPr>
        <p:txBody>
          <a:bodyPr wrap="square">
            <a:noAutofit/>
          </a:bodyPr>
          <a:lstStyle/>
          <a:p>
            <a:endParaRPr lang="en-US"/>
          </a:p>
        </p:txBody>
      </p:sp>
      <p:sp>
        <p:nvSpPr>
          <p:cNvPr id="25" name="Picture Placeholder 24"/>
          <p:cNvSpPr>
            <a:spLocks noGrp="1"/>
          </p:cNvSpPr>
          <p:nvPr>
            <p:ph type="pic" sz="quarter" idx="14"/>
          </p:nvPr>
        </p:nvSpPr>
        <p:spPr>
          <a:xfrm>
            <a:off x="4748456" y="6285914"/>
            <a:ext cx="1055078" cy="1055078"/>
          </a:xfrm>
          <a:custGeom>
            <a:avLst/>
            <a:gdLst>
              <a:gd name="connsiteX0" fmla="*/ 527539 w 1055078"/>
              <a:gd name="connsiteY0" fmla="*/ 0 h 1055078"/>
              <a:gd name="connsiteX1" fmla="*/ 1055078 w 1055078"/>
              <a:gd name="connsiteY1" fmla="*/ 527539 h 1055078"/>
              <a:gd name="connsiteX2" fmla="*/ 527539 w 1055078"/>
              <a:gd name="connsiteY2" fmla="*/ 1055078 h 1055078"/>
              <a:gd name="connsiteX3" fmla="*/ 0 w 1055078"/>
              <a:gd name="connsiteY3" fmla="*/ 527539 h 1055078"/>
              <a:gd name="connsiteX4" fmla="*/ 527539 w 1055078"/>
              <a:gd name="connsiteY4" fmla="*/ 0 h 105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078" h="1055078">
                <a:moveTo>
                  <a:pt x="527539" y="0"/>
                </a:moveTo>
                <a:cubicBezTo>
                  <a:pt x="818891" y="0"/>
                  <a:pt x="1055078" y="236187"/>
                  <a:pt x="1055078" y="527539"/>
                </a:cubicBezTo>
                <a:cubicBezTo>
                  <a:pt x="1055078" y="818891"/>
                  <a:pt x="818891" y="1055078"/>
                  <a:pt x="527539" y="1055078"/>
                </a:cubicBezTo>
                <a:cubicBezTo>
                  <a:pt x="236187" y="1055078"/>
                  <a:pt x="0" y="818891"/>
                  <a:pt x="0" y="527539"/>
                </a:cubicBezTo>
                <a:cubicBezTo>
                  <a:pt x="0" y="236187"/>
                  <a:pt x="236187" y="0"/>
                  <a:pt x="52753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6007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657226" y="971551"/>
            <a:ext cx="2100043" cy="3755195"/>
          </a:xfrm>
          <a:custGeom>
            <a:avLst/>
            <a:gdLst>
              <a:gd name="connsiteX0" fmla="*/ 0 w 2100043"/>
              <a:gd name="connsiteY0" fmla="*/ 0 h 3755195"/>
              <a:gd name="connsiteX1" fmla="*/ 2100043 w 2100043"/>
              <a:gd name="connsiteY1" fmla="*/ 0 h 3755195"/>
              <a:gd name="connsiteX2" fmla="*/ 2100043 w 2100043"/>
              <a:gd name="connsiteY2" fmla="*/ 3755195 h 3755195"/>
              <a:gd name="connsiteX3" fmla="*/ 0 w 2100043"/>
              <a:gd name="connsiteY3" fmla="*/ 3755195 h 3755195"/>
            </a:gdLst>
            <a:ahLst/>
            <a:cxnLst>
              <a:cxn ang="0">
                <a:pos x="connsiteX0" y="connsiteY0"/>
              </a:cxn>
              <a:cxn ang="0">
                <a:pos x="connsiteX1" y="connsiteY1"/>
              </a:cxn>
              <a:cxn ang="0">
                <a:pos x="connsiteX2" y="connsiteY2"/>
              </a:cxn>
              <a:cxn ang="0">
                <a:pos x="connsiteX3" y="connsiteY3"/>
              </a:cxn>
            </a:cxnLst>
            <a:rect l="l" t="t" r="r" b="b"/>
            <a:pathLst>
              <a:path w="2100043" h="3755195">
                <a:moveTo>
                  <a:pt x="0" y="0"/>
                </a:moveTo>
                <a:lnTo>
                  <a:pt x="2100043" y="0"/>
                </a:lnTo>
                <a:lnTo>
                  <a:pt x="2100043" y="3755195"/>
                </a:lnTo>
                <a:lnTo>
                  <a:pt x="0" y="3755195"/>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4010636" y="5190978"/>
            <a:ext cx="2067559" cy="2971190"/>
          </a:xfrm>
          <a:custGeom>
            <a:avLst/>
            <a:gdLst>
              <a:gd name="connsiteX0" fmla="*/ 0 w 2067559"/>
              <a:gd name="connsiteY0" fmla="*/ 0 h 2971190"/>
              <a:gd name="connsiteX1" fmla="*/ 2067559 w 2067559"/>
              <a:gd name="connsiteY1" fmla="*/ 0 h 2971190"/>
              <a:gd name="connsiteX2" fmla="*/ 2067559 w 2067559"/>
              <a:gd name="connsiteY2" fmla="*/ 2971190 h 2971190"/>
              <a:gd name="connsiteX3" fmla="*/ 0 w 2067559"/>
              <a:gd name="connsiteY3" fmla="*/ 2971190 h 2971190"/>
            </a:gdLst>
            <a:ahLst/>
            <a:cxnLst>
              <a:cxn ang="0">
                <a:pos x="connsiteX0" y="connsiteY0"/>
              </a:cxn>
              <a:cxn ang="0">
                <a:pos x="connsiteX1" y="connsiteY1"/>
              </a:cxn>
              <a:cxn ang="0">
                <a:pos x="connsiteX2" y="connsiteY2"/>
              </a:cxn>
              <a:cxn ang="0">
                <a:pos x="connsiteX3" y="connsiteY3"/>
              </a:cxn>
            </a:cxnLst>
            <a:rect l="l" t="t" r="r" b="b"/>
            <a:pathLst>
              <a:path w="2067559" h="2971190">
                <a:moveTo>
                  <a:pt x="0" y="0"/>
                </a:moveTo>
                <a:lnTo>
                  <a:pt x="2067559" y="0"/>
                </a:lnTo>
                <a:lnTo>
                  <a:pt x="2067559" y="2971190"/>
                </a:lnTo>
                <a:lnTo>
                  <a:pt x="0" y="2971190"/>
                </a:lnTo>
                <a:close/>
              </a:path>
            </a:pathLst>
          </a:custGeom>
        </p:spPr>
        <p:txBody>
          <a:bodyPr wrap="square">
            <a:noAutofit/>
          </a:bodyPr>
          <a:lstStyle/>
          <a:p>
            <a:endParaRPr lang="en-US"/>
          </a:p>
        </p:txBody>
      </p:sp>
    </p:spTree>
    <p:extLst>
      <p:ext uri="{BB962C8B-B14F-4D97-AF65-F5344CB8AC3E}">
        <p14:creationId xmlns:p14="http://schemas.microsoft.com/office/powerpoint/2010/main" val="1457219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14757" y="971550"/>
            <a:ext cx="1716256" cy="1856936"/>
          </a:xfrm>
          <a:custGeom>
            <a:avLst/>
            <a:gdLst>
              <a:gd name="connsiteX0" fmla="*/ 0 w 1716256"/>
              <a:gd name="connsiteY0" fmla="*/ 0 h 1856936"/>
              <a:gd name="connsiteX1" fmla="*/ 1716256 w 1716256"/>
              <a:gd name="connsiteY1" fmla="*/ 0 h 1856936"/>
              <a:gd name="connsiteX2" fmla="*/ 1716256 w 1716256"/>
              <a:gd name="connsiteY2" fmla="*/ 1856936 h 1856936"/>
              <a:gd name="connsiteX3" fmla="*/ 0 w 1716256"/>
              <a:gd name="connsiteY3" fmla="*/ 1856936 h 1856936"/>
            </a:gdLst>
            <a:ahLst/>
            <a:cxnLst>
              <a:cxn ang="0">
                <a:pos x="connsiteX0" y="connsiteY0"/>
              </a:cxn>
              <a:cxn ang="0">
                <a:pos x="connsiteX1" y="connsiteY1"/>
              </a:cxn>
              <a:cxn ang="0">
                <a:pos x="connsiteX2" y="connsiteY2"/>
              </a:cxn>
              <a:cxn ang="0">
                <a:pos x="connsiteX3" y="connsiteY3"/>
              </a:cxn>
            </a:cxnLst>
            <a:rect l="l" t="t" r="r" b="b"/>
            <a:pathLst>
              <a:path w="1716256" h="1856936">
                <a:moveTo>
                  <a:pt x="0" y="0"/>
                </a:moveTo>
                <a:lnTo>
                  <a:pt x="1716256" y="0"/>
                </a:lnTo>
                <a:lnTo>
                  <a:pt x="1716256" y="1856936"/>
                </a:lnTo>
                <a:lnTo>
                  <a:pt x="0" y="1856936"/>
                </a:lnTo>
                <a:close/>
              </a:path>
            </a:pathLst>
          </a:custGeom>
        </p:spPr>
        <p:txBody>
          <a:bodyPr wrap="square">
            <a:noAutofit/>
          </a:bodyPr>
          <a:lstStyle/>
          <a:p>
            <a:endParaRPr lang="en-US"/>
          </a:p>
        </p:txBody>
      </p:sp>
      <p:sp>
        <p:nvSpPr>
          <p:cNvPr id="23" name="Picture Placeholder 22"/>
          <p:cNvSpPr>
            <a:spLocks noGrp="1"/>
          </p:cNvSpPr>
          <p:nvPr>
            <p:ph type="pic" sz="quarter" idx="11"/>
          </p:nvPr>
        </p:nvSpPr>
        <p:spPr>
          <a:xfrm>
            <a:off x="2940151" y="3302391"/>
            <a:ext cx="1533377" cy="1856936"/>
          </a:xfrm>
          <a:custGeom>
            <a:avLst/>
            <a:gdLst>
              <a:gd name="connsiteX0" fmla="*/ 0 w 1533377"/>
              <a:gd name="connsiteY0" fmla="*/ 0 h 1856936"/>
              <a:gd name="connsiteX1" fmla="*/ 1533377 w 1533377"/>
              <a:gd name="connsiteY1" fmla="*/ 0 h 1856936"/>
              <a:gd name="connsiteX2" fmla="*/ 1533377 w 1533377"/>
              <a:gd name="connsiteY2" fmla="*/ 1856936 h 1856936"/>
              <a:gd name="connsiteX3" fmla="*/ 0 w 1533377"/>
              <a:gd name="connsiteY3" fmla="*/ 1856936 h 1856936"/>
            </a:gdLst>
            <a:ahLst/>
            <a:cxnLst>
              <a:cxn ang="0">
                <a:pos x="connsiteX0" y="connsiteY0"/>
              </a:cxn>
              <a:cxn ang="0">
                <a:pos x="connsiteX1" y="connsiteY1"/>
              </a:cxn>
              <a:cxn ang="0">
                <a:pos x="connsiteX2" y="connsiteY2"/>
              </a:cxn>
              <a:cxn ang="0">
                <a:pos x="connsiteX3" y="connsiteY3"/>
              </a:cxn>
            </a:cxnLst>
            <a:rect l="l" t="t" r="r" b="b"/>
            <a:pathLst>
              <a:path w="1533377" h="1856936">
                <a:moveTo>
                  <a:pt x="0" y="0"/>
                </a:moveTo>
                <a:lnTo>
                  <a:pt x="1533377" y="0"/>
                </a:lnTo>
                <a:lnTo>
                  <a:pt x="1533377" y="1856936"/>
                </a:lnTo>
                <a:lnTo>
                  <a:pt x="0" y="1856936"/>
                </a:lnTo>
                <a:close/>
              </a:path>
            </a:pathLst>
          </a:custGeom>
        </p:spPr>
        <p:txBody>
          <a:bodyPr wrap="square">
            <a:noAutofit/>
          </a:bodyPr>
          <a:lstStyle/>
          <a:p>
            <a:endParaRPr lang="en-US"/>
          </a:p>
        </p:txBody>
      </p:sp>
      <p:sp>
        <p:nvSpPr>
          <p:cNvPr id="24" name="Picture Placeholder 23"/>
          <p:cNvSpPr>
            <a:spLocks noGrp="1"/>
          </p:cNvSpPr>
          <p:nvPr>
            <p:ph type="pic" sz="quarter" idx="12"/>
          </p:nvPr>
        </p:nvSpPr>
        <p:spPr>
          <a:xfrm>
            <a:off x="4703912" y="3302391"/>
            <a:ext cx="1533377" cy="1856936"/>
          </a:xfrm>
          <a:custGeom>
            <a:avLst/>
            <a:gdLst>
              <a:gd name="connsiteX0" fmla="*/ 0 w 1533377"/>
              <a:gd name="connsiteY0" fmla="*/ 0 h 1856936"/>
              <a:gd name="connsiteX1" fmla="*/ 1533377 w 1533377"/>
              <a:gd name="connsiteY1" fmla="*/ 0 h 1856936"/>
              <a:gd name="connsiteX2" fmla="*/ 1533377 w 1533377"/>
              <a:gd name="connsiteY2" fmla="*/ 1856936 h 1856936"/>
              <a:gd name="connsiteX3" fmla="*/ 0 w 1533377"/>
              <a:gd name="connsiteY3" fmla="*/ 1856936 h 1856936"/>
            </a:gdLst>
            <a:ahLst/>
            <a:cxnLst>
              <a:cxn ang="0">
                <a:pos x="connsiteX0" y="connsiteY0"/>
              </a:cxn>
              <a:cxn ang="0">
                <a:pos x="connsiteX1" y="connsiteY1"/>
              </a:cxn>
              <a:cxn ang="0">
                <a:pos x="connsiteX2" y="connsiteY2"/>
              </a:cxn>
              <a:cxn ang="0">
                <a:pos x="connsiteX3" y="connsiteY3"/>
              </a:cxn>
            </a:cxnLst>
            <a:rect l="l" t="t" r="r" b="b"/>
            <a:pathLst>
              <a:path w="1533377" h="1856936">
                <a:moveTo>
                  <a:pt x="0" y="0"/>
                </a:moveTo>
                <a:lnTo>
                  <a:pt x="1533377" y="0"/>
                </a:lnTo>
                <a:lnTo>
                  <a:pt x="1533377" y="1856936"/>
                </a:lnTo>
                <a:lnTo>
                  <a:pt x="0" y="1856936"/>
                </a:lnTo>
                <a:close/>
              </a:path>
            </a:pathLst>
          </a:custGeom>
        </p:spPr>
        <p:txBody>
          <a:bodyPr wrap="square">
            <a:noAutofit/>
          </a:bodyPr>
          <a:lstStyle/>
          <a:p>
            <a:endParaRPr lang="en-US"/>
          </a:p>
        </p:txBody>
      </p:sp>
      <p:sp>
        <p:nvSpPr>
          <p:cNvPr id="25" name="Picture Placeholder 24"/>
          <p:cNvSpPr>
            <a:spLocks noGrp="1"/>
          </p:cNvSpPr>
          <p:nvPr>
            <p:ph type="pic" sz="quarter" idx="13"/>
          </p:nvPr>
        </p:nvSpPr>
        <p:spPr>
          <a:xfrm>
            <a:off x="814757" y="6459977"/>
            <a:ext cx="1716256" cy="1856936"/>
          </a:xfrm>
          <a:custGeom>
            <a:avLst/>
            <a:gdLst>
              <a:gd name="connsiteX0" fmla="*/ 0 w 1716256"/>
              <a:gd name="connsiteY0" fmla="*/ 0 h 1856936"/>
              <a:gd name="connsiteX1" fmla="*/ 1716256 w 1716256"/>
              <a:gd name="connsiteY1" fmla="*/ 0 h 1856936"/>
              <a:gd name="connsiteX2" fmla="*/ 1716256 w 1716256"/>
              <a:gd name="connsiteY2" fmla="*/ 1856936 h 1856936"/>
              <a:gd name="connsiteX3" fmla="*/ 0 w 1716256"/>
              <a:gd name="connsiteY3" fmla="*/ 1856936 h 1856936"/>
            </a:gdLst>
            <a:ahLst/>
            <a:cxnLst>
              <a:cxn ang="0">
                <a:pos x="connsiteX0" y="connsiteY0"/>
              </a:cxn>
              <a:cxn ang="0">
                <a:pos x="connsiteX1" y="connsiteY1"/>
              </a:cxn>
              <a:cxn ang="0">
                <a:pos x="connsiteX2" y="connsiteY2"/>
              </a:cxn>
              <a:cxn ang="0">
                <a:pos x="connsiteX3" y="connsiteY3"/>
              </a:cxn>
            </a:cxnLst>
            <a:rect l="l" t="t" r="r" b="b"/>
            <a:pathLst>
              <a:path w="1716256" h="1856936">
                <a:moveTo>
                  <a:pt x="0" y="0"/>
                </a:moveTo>
                <a:lnTo>
                  <a:pt x="1716256" y="0"/>
                </a:lnTo>
                <a:lnTo>
                  <a:pt x="1716256" y="1856936"/>
                </a:lnTo>
                <a:lnTo>
                  <a:pt x="0" y="1856936"/>
                </a:lnTo>
                <a:close/>
              </a:path>
            </a:pathLst>
          </a:custGeom>
        </p:spPr>
        <p:txBody>
          <a:bodyPr wrap="square">
            <a:noAutofit/>
          </a:bodyPr>
          <a:lstStyle/>
          <a:p>
            <a:endParaRPr lang="en-US"/>
          </a:p>
        </p:txBody>
      </p:sp>
    </p:spTree>
    <p:extLst>
      <p:ext uri="{BB962C8B-B14F-4D97-AF65-F5344CB8AC3E}">
        <p14:creationId xmlns:p14="http://schemas.microsoft.com/office/powerpoint/2010/main" val="410998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657226" y="971550"/>
            <a:ext cx="2943225" cy="1981200"/>
          </a:xfrm>
          <a:custGeom>
            <a:avLst/>
            <a:gdLst>
              <a:gd name="connsiteX0" fmla="*/ 0 w 2943225"/>
              <a:gd name="connsiteY0" fmla="*/ 0 h 1981200"/>
              <a:gd name="connsiteX1" fmla="*/ 2943225 w 2943225"/>
              <a:gd name="connsiteY1" fmla="*/ 0 h 1981200"/>
              <a:gd name="connsiteX2" fmla="*/ 2943225 w 2943225"/>
              <a:gd name="connsiteY2" fmla="*/ 1981200 h 1981200"/>
              <a:gd name="connsiteX3" fmla="*/ 0 w 2943225"/>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2943225" h="1981200">
                <a:moveTo>
                  <a:pt x="0" y="0"/>
                </a:moveTo>
                <a:lnTo>
                  <a:pt x="2943225" y="0"/>
                </a:lnTo>
                <a:lnTo>
                  <a:pt x="2943225" y="1981200"/>
                </a:lnTo>
                <a:lnTo>
                  <a:pt x="0" y="1981200"/>
                </a:lnTo>
                <a:close/>
              </a:path>
            </a:pathLst>
          </a:custGeom>
        </p:spPr>
        <p:txBody>
          <a:bodyPr wrap="square">
            <a:noAutofit/>
          </a:bodyPr>
          <a:lstStyle/>
          <a:p>
            <a:endParaRPr lang="en-US"/>
          </a:p>
        </p:txBody>
      </p:sp>
      <p:sp>
        <p:nvSpPr>
          <p:cNvPr id="19" name="Picture Placeholder 18"/>
          <p:cNvSpPr>
            <a:spLocks noGrp="1"/>
          </p:cNvSpPr>
          <p:nvPr>
            <p:ph type="pic" sz="quarter" idx="11"/>
          </p:nvPr>
        </p:nvSpPr>
        <p:spPr>
          <a:xfrm>
            <a:off x="4057650" y="2450748"/>
            <a:ext cx="2179638" cy="1314450"/>
          </a:xfrm>
          <a:custGeom>
            <a:avLst/>
            <a:gdLst>
              <a:gd name="connsiteX0" fmla="*/ 0 w 2179638"/>
              <a:gd name="connsiteY0" fmla="*/ 0 h 1314450"/>
              <a:gd name="connsiteX1" fmla="*/ 2179638 w 2179638"/>
              <a:gd name="connsiteY1" fmla="*/ 0 h 1314450"/>
              <a:gd name="connsiteX2" fmla="*/ 2179638 w 2179638"/>
              <a:gd name="connsiteY2" fmla="*/ 1314450 h 1314450"/>
              <a:gd name="connsiteX3" fmla="*/ 0 w 2179638"/>
              <a:gd name="connsiteY3" fmla="*/ 1314450 h 1314450"/>
            </a:gdLst>
            <a:ahLst/>
            <a:cxnLst>
              <a:cxn ang="0">
                <a:pos x="connsiteX0" y="connsiteY0"/>
              </a:cxn>
              <a:cxn ang="0">
                <a:pos x="connsiteX1" y="connsiteY1"/>
              </a:cxn>
              <a:cxn ang="0">
                <a:pos x="connsiteX2" y="connsiteY2"/>
              </a:cxn>
              <a:cxn ang="0">
                <a:pos x="connsiteX3" y="connsiteY3"/>
              </a:cxn>
            </a:cxnLst>
            <a:rect l="l" t="t" r="r" b="b"/>
            <a:pathLst>
              <a:path w="2179638" h="1314450">
                <a:moveTo>
                  <a:pt x="0" y="0"/>
                </a:moveTo>
                <a:lnTo>
                  <a:pt x="2179638" y="0"/>
                </a:lnTo>
                <a:lnTo>
                  <a:pt x="2179638" y="1314450"/>
                </a:lnTo>
                <a:lnTo>
                  <a:pt x="0" y="1314450"/>
                </a:lnTo>
                <a:close/>
              </a:path>
            </a:pathLst>
          </a:custGeom>
        </p:spPr>
        <p:txBody>
          <a:bodyPr wrap="square">
            <a:noAutofit/>
          </a:bodyPr>
          <a:lstStyle/>
          <a:p>
            <a:endParaRPr lang="en-US"/>
          </a:p>
        </p:txBody>
      </p:sp>
      <p:sp>
        <p:nvSpPr>
          <p:cNvPr id="20" name="Picture Placeholder 19"/>
          <p:cNvSpPr>
            <a:spLocks noGrp="1"/>
          </p:cNvSpPr>
          <p:nvPr>
            <p:ph type="pic" sz="quarter" idx="12"/>
          </p:nvPr>
        </p:nvSpPr>
        <p:spPr>
          <a:xfrm>
            <a:off x="4057650" y="5523265"/>
            <a:ext cx="2179638" cy="1314450"/>
          </a:xfrm>
          <a:custGeom>
            <a:avLst/>
            <a:gdLst>
              <a:gd name="connsiteX0" fmla="*/ 0 w 2179638"/>
              <a:gd name="connsiteY0" fmla="*/ 0 h 1314450"/>
              <a:gd name="connsiteX1" fmla="*/ 2179638 w 2179638"/>
              <a:gd name="connsiteY1" fmla="*/ 0 h 1314450"/>
              <a:gd name="connsiteX2" fmla="*/ 2179638 w 2179638"/>
              <a:gd name="connsiteY2" fmla="*/ 1314450 h 1314450"/>
              <a:gd name="connsiteX3" fmla="*/ 0 w 2179638"/>
              <a:gd name="connsiteY3" fmla="*/ 1314450 h 1314450"/>
            </a:gdLst>
            <a:ahLst/>
            <a:cxnLst>
              <a:cxn ang="0">
                <a:pos x="connsiteX0" y="connsiteY0"/>
              </a:cxn>
              <a:cxn ang="0">
                <a:pos x="connsiteX1" y="connsiteY1"/>
              </a:cxn>
              <a:cxn ang="0">
                <a:pos x="connsiteX2" y="connsiteY2"/>
              </a:cxn>
              <a:cxn ang="0">
                <a:pos x="connsiteX3" y="connsiteY3"/>
              </a:cxn>
            </a:cxnLst>
            <a:rect l="l" t="t" r="r" b="b"/>
            <a:pathLst>
              <a:path w="2179638" h="1314450">
                <a:moveTo>
                  <a:pt x="0" y="0"/>
                </a:moveTo>
                <a:lnTo>
                  <a:pt x="2179638" y="0"/>
                </a:lnTo>
                <a:lnTo>
                  <a:pt x="2179638" y="1314450"/>
                </a:lnTo>
                <a:lnTo>
                  <a:pt x="0" y="1314450"/>
                </a:lnTo>
                <a:close/>
              </a:path>
            </a:pathLst>
          </a:custGeom>
        </p:spPr>
        <p:txBody>
          <a:bodyPr wrap="square">
            <a:noAutofit/>
          </a:bodyPr>
          <a:lstStyle/>
          <a:p>
            <a:endParaRPr lang="en-US"/>
          </a:p>
        </p:txBody>
      </p:sp>
      <p:sp>
        <p:nvSpPr>
          <p:cNvPr id="21" name="Picture Placeholder 20"/>
          <p:cNvSpPr>
            <a:spLocks noGrp="1"/>
          </p:cNvSpPr>
          <p:nvPr>
            <p:ph type="pic" sz="quarter" idx="13"/>
          </p:nvPr>
        </p:nvSpPr>
        <p:spPr>
          <a:xfrm>
            <a:off x="657226" y="6335713"/>
            <a:ext cx="2943225" cy="1981200"/>
          </a:xfrm>
          <a:custGeom>
            <a:avLst/>
            <a:gdLst>
              <a:gd name="connsiteX0" fmla="*/ 0 w 2943225"/>
              <a:gd name="connsiteY0" fmla="*/ 0 h 1981200"/>
              <a:gd name="connsiteX1" fmla="*/ 2943225 w 2943225"/>
              <a:gd name="connsiteY1" fmla="*/ 0 h 1981200"/>
              <a:gd name="connsiteX2" fmla="*/ 2943225 w 2943225"/>
              <a:gd name="connsiteY2" fmla="*/ 1981200 h 1981200"/>
              <a:gd name="connsiteX3" fmla="*/ 0 w 2943225"/>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2943225" h="1981200">
                <a:moveTo>
                  <a:pt x="0" y="0"/>
                </a:moveTo>
                <a:lnTo>
                  <a:pt x="2943225" y="0"/>
                </a:lnTo>
                <a:lnTo>
                  <a:pt x="2943225" y="1981200"/>
                </a:lnTo>
                <a:lnTo>
                  <a:pt x="0" y="1981200"/>
                </a:lnTo>
                <a:close/>
              </a:path>
            </a:pathLst>
          </a:custGeom>
        </p:spPr>
        <p:txBody>
          <a:bodyPr wrap="square">
            <a:noAutofit/>
          </a:bodyPr>
          <a:lstStyle/>
          <a:p>
            <a:endParaRPr lang="en-US"/>
          </a:p>
        </p:txBody>
      </p:sp>
    </p:spTree>
    <p:extLst>
      <p:ext uri="{BB962C8B-B14F-4D97-AF65-F5344CB8AC3E}">
        <p14:creationId xmlns:p14="http://schemas.microsoft.com/office/powerpoint/2010/main" val="316550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657226" y="971550"/>
            <a:ext cx="2409825" cy="1162050"/>
          </a:xfrm>
          <a:custGeom>
            <a:avLst/>
            <a:gdLst>
              <a:gd name="connsiteX0" fmla="*/ 0 w 2409825"/>
              <a:gd name="connsiteY0" fmla="*/ 0 h 1162050"/>
              <a:gd name="connsiteX1" fmla="*/ 2409825 w 2409825"/>
              <a:gd name="connsiteY1" fmla="*/ 0 h 1162050"/>
              <a:gd name="connsiteX2" fmla="*/ 2409825 w 2409825"/>
              <a:gd name="connsiteY2" fmla="*/ 1162050 h 1162050"/>
              <a:gd name="connsiteX3" fmla="*/ 0 w 2409825"/>
              <a:gd name="connsiteY3" fmla="*/ 1162050 h 1162050"/>
            </a:gdLst>
            <a:ahLst/>
            <a:cxnLst>
              <a:cxn ang="0">
                <a:pos x="connsiteX0" y="connsiteY0"/>
              </a:cxn>
              <a:cxn ang="0">
                <a:pos x="connsiteX1" y="connsiteY1"/>
              </a:cxn>
              <a:cxn ang="0">
                <a:pos x="connsiteX2" y="connsiteY2"/>
              </a:cxn>
              <a:cxn ang="0">
                <a:pos x="connsiteX3" y="connsiteY3"/>
              </a:cxn>
            </a:cxnLst>
            <a:rect l="l" t="t" r="r" b="b"/>
            <a:pathLst>
              <a:path w="2409825" h="1162050">
                <a:moveTo>
                  <a:pt x="0" y="0"/>
                </a:moveTo>
                <a:lnTo>
                  <a:pt x="2409825" y="0"/>
                </a:lnTo>
                <a:lnTo>
                  <a:pt x="2409825" y="1162050"/>
                </a:lnTo>
                <a:lnTo>
                  <a:pt x="0" y="1162050"/>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3294063" y="971550"/>
            <a:ext cx="2943225" cy="1981200"/>
          </a:xfrm>
          <a:custGeom>
            <a:avLst/>
            <a:gdLst>
              <a:gd name="connsiteX0" fmla="*/ 0 w 2943225"/>
              <a:gd name="connsiteY0" fmla="*/ 0 h 1981200"/>
              <a:gd name="connsiteX1" fmla="*/ 2943225 w 2943225"/>
              <a:gd name="connsiteY1" fmla="*/ 0 h 1981200"/>
              <a:gd name="connsiteX2" fmla="*/ 2943225 w 2943225"/>
              <a:gd name="connsiteY2" fmla="*/ 1981200 h 1981200"/>
              <a:gd name="connsiteX3" fmla="*/ 0 w 2943225"/>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2943225" h="1981200">
                <a:moveTo>
                  <a:pt x="0" y="0"/>
                </a:moveTo>
                <a:lnTo>
                  <a:pt x="2943225" y="0"/>
                </a:lnTo>
                <a:lnTo>
                  <a:pt x="2943225" y="1981200"/>
                </a:lnTo>
                <a:lnTo>
                  <a:pt x="0" y="1981200"/>
                </a:lnTo>
                <a:close/>
              </a:path>
            </a:pathLst>
          </a:custGeom>
        </p:spPr>
        <p:txBody>
          <a:bodyPr wrap="square">
            <a:noAutofit/>
          </a:bodyPr>
          <a:lstStyle/>
          <a:p>
            <a:endParaRPr lang="en-US"/>
          </a:p>
        </p:txBody>
      </p:sp>
      <p:sp>
        <p:nvSpPr>
          <p:cNvPr id="16" name="Picture Placeholder 15"/>
          <p:cNvSpPr>
            <a:spLocks noGrp="1"/>
          </p:cNvSpPr>
          <p:nvPr>
            <p:ph type="pic" sz="quarter" idx="12"/>
          </p:nvPr>
        </p:nvSpPr>
        <p:spPr>
          <a:xfrm>
            <a:off x="676275" y="5287784"/>
            <a:ext cx="2409825" cy="1162050"/>
          </a:xfrm>
          <a:custGeom>
            <a:avLst/>
            <a:gdLst>
              <a:gd name="connsiteX0" fmla="*/ 0 w 2409825"/>
              <a:gd name="connsiteY0" fmla="*/ 0 h 1162050"/>
              <a:gd name="connsiteX1" fmla="*/ 2409825 w 2409825"/>
              <a:gd name="connsiteY1" fmla="*/ 0 h 1162050"/>
              <a:gd name="connsiteX2" fmla="*/ 2409825 w 2409825"/>
              <a:gd name="connsiteY2" fmla="*/ 1162050 h 1162050"/>
              <a:gd name="connsiteX3" fmla="*/ 0 w 2409825"/>
              <a:gd name="connsiteY3" fmla="*/ 1162050 h 1162050"/>
            </a:gdLst>
            <a:ahLst/>
            <a:cxnLst>
              <a:cxn ang="0">
                <a:pos x="connsiteX0" y="connsiteY0"/>
              </a:cxn>
              <a:cxn ang="0">
                <a:pos x="connsiteX1" y="connsiteY1"/>
              </a:cxn>
              <a:cxn ang="0">
                <a:pos x="connsiteX2" y="connsiteY2"/>
              </a:cxn>
              <a:cxn ang="0">
                <a:pos x="connsiteX3" y="connsiteY3"/>
              </a:cxn>
            </a:cxnLst>
            <a:rect l="l" t="t" r="r" b="b"/>
            <a:pathLst>
              <a:path w="2409825" h="1162050">
                <a:moveTo>
                  <a:pt x="0" y="0"/>
                </a:moveTo>
                <a:lnTo>
                  <a:pt x="2409825" y="0"/>
                </a:lnTo>
                <a:lnTo>
                  <a:pt x="2409825" y="1162050"/>
                </a:lnTo>
                <a:lnTo>
                  <a:pt x="0" y="1162050"/>
                </a:lnTo>
                <a:close/>
              </a:path>
            </a:pathLst>
          </a:custGeom>
        </p:spPr>
        <p:txBody>
          <a:bodyPr wrap="square">
            <a:noAutofit/>
          </a:bodyPr>
          <a:lstStyle/>
          <a:p>
            <a:endParaRPr lang="en-US"/>
          </a:p>
        </p:txBody>
      </p:sp>
    </p:spTree>
    <p:extLst>
      <p:ext uri="{BB962C8B-B14F-4D97-AF65-F5344CB8AC3E}">
        <p14:creationId xmlns:p14="http://schemas.microsoft.com/office/powerpoint/2010/main" val="346046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657226" y="971550"/>
            <a:ext cx="2219325" cy="1981200"/>
          </a:xfrm>
          <a:custGeom>
            <a:avLst/>
            <a:gdLst>
              <a:gd name="connsiteX0" fmla="*/ 0 w 2219325"/>
              <a:gd name="connsiteY0" fmla="*/ 0 h 1981200"/>
              <a:gd name="connsiteX1" fmla="*/ 2219325 w 2219325"/>
              <a:gd name="connsiteY1" fmla="*/ 0 h 1981200"/>
              <a:gd name="connsiteX2" fmla="*/ 2219325 w 2219325"/>
              <a:gd name="connsiteY2" fmla="*/ 1981200 h 1981200"/>
              <a:gd name="connsiteX3" fmla="*/ 0 w 2219325"/>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2219325" h="1981200">
                <a:moveTo>
                  <a:pt x="0" y="0"/>
                </a:moveTo>
                <a:lnTo>
                  <a:pt x="2219325" y="0"/>
                </a:lnTo>
                <a:lnTo>
                  <a:pt x="2219325" y="1981200"/>
                </a:lnTo>
                <a:lnTo>
                  <a:pt x="0" y="1981200"/>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3343276" y="2933700"/>
            <a:ext cx="2657475" cy="2724150"/>
          </a:xfrm>
          <a:custGeom>
            <a:avLst/>
            <a:gdLst>
              <a:gd name="connsiteX0" fmla="*/ 0 w 2657475"/>
              <a:gd name="connsiteY0" fmla="*/ 0 h 2724150"/>
              <a:gd name="connsiteX1" fmla="*/ 2657475 w 2657475"/>
              <a:gd name="connsiteY1" fmla="*/ 0 h 2724150"/>
              <a:gd name="connsiteX2" fmla="*/ 2657475 w 2657475"/>
              <a:gd name="connsiteY2" fmla="*/ 2724150 h 2724150"/>
              <a:gd name="connsiteX3" fmla="*/ 0 w 2657475"/>
              <a:gd name="connsiteY3" fmla="*/ 2724150 h 2724150"/>
            </a:gdLst>
            <a:ahLst/>
            <a:cxnLst>
              <a:cxn ang="0">
                <a:pos x="connsiteX0" y="connsiteY0"/>
              </a:cxn>
              <a:cxn ang="0">
                <a:pos x="connsiteX1" y="connsiteY1"/>
              </a:cxn>
              <a:cxn ang="0">
                <a:pos x="connsiteX2" y="connsiteY2"/>
              </a:cxn>
              <a:cxn ang="0">
                <a:pos x="connsiteX3" y="connsiteY3"/>
              </a:cxn>
            </a:cxnLst>
            <a:rect l="l" t="t" r="r" b="b"/>
            <a:pathLst>
              <a:path w="2657475" h="2724150">
                <a:moveTo>
                  <a:pt x="0" y="0"/>
                </a:moveTo>
                <a:lnTo>
                  <a:pt x="2657475" y="0"/>
                </a:lnTo>
                <a:lnTo>
                  <a:pt x="2657475" y="2724150"/>
                </a:lnTo>
                <a:lnTo>
                  <a:pt x="0" y="2724150"/>
                </a:lnTo>
                <a:close/>
              </a:path>
            </a:pathLst>
          </a:custGeom>
        </p:spPr>
        <p:txBody>
          <a:bodyPr wrap="square">
            <a:noAutofit/>
          </a:bodyPr>
          <a:lstStyle/>
          <a:p>
            <a:endParaRPr lang="en-US"/>
          </a:p>
        </p:txBody>
      </p:sp>
    </p:spTree>
    <p:extLst>
      <p:ext uri="{BB962C8B-B14F-4D97-AF65-F5344CB8AC3E}">
        <p14:creationId xmlns:p14="http://schemas.microsoft.com/office/powerpoint/2010/main" val="363855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57226" y="971550"/>
            <a:ext cx="2409825" cy="1485900"/>
          </a:xfrm>
          <a:custGeom>
            <a:avLst/>
            <a:gdLst>
              <a:gd name="connsiteX0" fmla="*/ 0 w 2409825"/>
              <a:gd name="connsiteY0" fmla="*/ 0 h 1485900"/>
              <a:gd name="connsiteX1" fmla="*/ 2409825 w 2409825"/>
              <a:gd name="connsiteY1" fmla="*/ 0 h 1485900"/>
              <a:gd name="connsiteX2" fmla="*/ 2409825 w 2409825"/>
              <a:gd name="connsiteY2" fmla="*/ 1485900 h 1485900"/>
              <a:gd name="connsiteX3" fmla="*/ 0 w 2409825"/>
              <a:gd name="connsiteY3" fmla="*/ 1485900 h 1485900"/>
            </a:gdLst>
            <a:ahLst/>
            <a:cxnLst>
              <a:cxn ang="0">
                <a:pos x="connsiteX0" y="connsiteY0"/>
              </a:cxn>
              <a:cxn ang="0">
                <a:pos x="connsiteX1" y="connsiteY1"/>
              </a:cxn>
              <a:cxn ang="0">
                <a:pos x="connsiteX2" y="connsiteY2"/>
              </a:cxn>
              <a:cxn ang="0">
                <a:pos x="connsiteX3" y="connsiteY3"/>
              </a:cxn>
            </a:cxnLst>
            <a:rect l="l" t="t" r="r" b="b"/>
            <a:pathLst>
              <a:path w="2409825" h="1485900">
                <a:moveTo>
                  <a:pt x="0" y="0"/>
                </a:moveTo>
                <a:lnTo>
                  <a:pt x="2409825" y="0"/>
                </a:lnTo>
                <a:lnTo>
                  <a:pt x="2409825" y="1485900"/>
                </a:lnTo>
                <a:lnTo>
                  <a:pt x="0" y="1485900"/>
                </a:lnTo>
                <a:close/>
              </a:path>
            </a:pathLst>
          </a:custGeom>
        </p:spPr>
        <p:txBody>
          <a:bodyPr wrap="square">
            <a:noAutofit/>
          </a:bodyPr>
          <a:lstStyle/>
          <a:p>
            <a:endParaRPr lang="en-US"/>
          </a:p>
        </p:txBody>
      </p:sp>
      <p:sp>
        <p:nvSpPr>
          <p:cNvPr id="22" name="Picture Placeholder 21"/>
          <p:cNvSpPr>
            <a:spLocks noGrp="1"/>
          </p:cNvSpPr>
          <p:nvPr>
            <p:ph type="pic" sz="quarter" idx="11"/>
          </p:nvPr>
        </p:nvSpPr>
        <p:spPr>
          <a:xfrm>
            <a:off x="3324225" y="2514600"/>
            <a:ext cx="1285875" cy="1485900"/>
          </a:xfrm>
          <a:custGeom>
            <a:avLst/>
            <a:gdLst>
              <a:gd name="connsiteX0" fmla="*/ 0 w 1285875"/>
              <a:gd name="connsiteY0" fmla="*/ 0 h 1485900"/>
              <a:gd name="connsiteX1" fmla="*/ 1285875 w 1285875"/>
              <a:gd name="connsiteY1" fmla="*/ 0 h 1485900"/>
              <a:gd name="connsiteX2" fmla="*/ 1285875 w 1285875"/>
              <a:gd name="connsiteY2" fmla="*/ 1485900 h 1485900"/>
              <a:gd name="connsiteX3" fmla="*/ 0 w 1285875"/>
              <a:gd name="connsiteY3" fmla="*/ 1485900 h 1485900"/>
            </a:gdLst>
            <a:ahLst/>
            <a:cxnLst>
              <a:cxn ang="0">
                <a:pos x="connsiteX0" y="connsiteY0"/>
              </a:cxn>
              <a:cxn ang="0">
                <a:pos x="connsiteX1" y="connsiteY1"/>
              </a:cxn>
              <a:cxn ang="0">
                <a:pos x="connsiteX2" y="connsiteY2"/>
              </a:cxn>
              <a:cxn ang="0">
                <a:pos x="connsiteX3" y="connsiteY3"/>
              </a:cxn>
            </a:cxnLst>
            <a:rect l="l" t="t" r="r" b="b"/>
            <a:pathLst>
              <a:path w="1285875" h="1485900">
                <a:moveTo>
                  <a:pt x="0" y="0"/>
                </a:moveTo>
                <a:lnTo>
                  <a:pt x="1285875" y="0"/>
                </a:lnTo>
                <a:lnTo>
                  <a:pt x="1285875" y="1485900"/>
                </a:lnTo>
                <a:lnTo>
                  <a:pt x="0" y="1485900"/>
                </a:lnTo>
                <a:close/>
              </a:path>
            </a:pathLst>
          </a:custGeom>
        </p:spPr>
        <p:txBody>
          <a:bodyPr wrap="square">
            <a:noAutofit/>
          </a:bodyPr>
          <a:lstStyle/>
          <a:p>
            <a:endParaRPr lang="en-US"/>
          </a:p>
        </p:txBody>
      </p:sp>
      <p:sp>
        <p:nvSpPr>
          <p:cNvPr id="21" name="Picture Placeholder 20"/>
          <p:cNvSpPr>
            <a:spLocks noGrp="1"/>
          </p:cNvSpPr>
          <p:nvPr>
            <p:ph type="pic" sz="quarter" idx="12"/>
          </p:nvPr>
        </p:nvSpPr>
        <p:spPr>
          <a:xfrm>
            <a:off x="4951414" y="2514600"/>
            <a:ext cx="1285875" cy="1485900"/>
          </a:xfrm>
          <a:custGeom>
            <a:avLst/>
            <a:gdLst>
              <a:gd name="connsiteX0" fmla="*/ 0 w 1285875"/>
              <a:gd name="connsiteY0" fmla="*/ 0 h 1485900"/>
              <a:gd name="connsiteX1" fmla="*/ 1285875 w 1285875"/>
              <a:gd name="connsiteY1" fmla="*/ 0 h 1485900"/>
              <a:gd name="connsiteX2" fmla="*/ 1285875 w 1285875"/>
              <a:gd name="connsiteY2" fmla="*/ 1485900 h 1485900"/>
              <a:gd name="connsiteX3" fmla="*/ 0 w 1285875"/>
              <a:gd name="connsiteY3" fmla="*/ 1485900 h 1485900"/>
            </a:gdLst>
            <a:ahLst/>
            <a:cxnLst>
              <a:cxn ang="0">
                <a:pos x="connsiteX0" y="connsiteY0"/>
              </a:cxn>
              <a:cxn ang="0">
                <a:pos x="connsiteX1" y="connsiteY1"/>
              </a:cxn>
              <a:cxn ang="0">
                <a:pos x="connsiteX2" y="connsiteY2"/>
              </a:cxn>
              <a:cxn ang="0">
                <a:pos x="connsiteX3" y="connsiteY3"/>
              </a:cxn>
            </a:cxnLst>
            <a:rect l="l" t="t" r="r" b="b"/>
            <a:pathLst>
              <a:path w="1285875" h="1485900">
                <a:moveTo>
                  <a:pt x="0" y="0"/>
                </a:moveTo>
                <a:lnTo>
                  <a:pt x="1285875" y="0"/>
                </a:lnTo>
                <a:lnTo>
                  <a:pt x="1285875" y="1485900"/>
                </a:lnTo>
                <a:lnTo>
                  <a:pt x="0" y="1485900"/>
                </a:lnTo>
                <a:close/>
              </a:path>
            </a:pathLst>
          </a:custGeom>
        </p:spPr>
        <p:txBody>
          <a:bodyPr wrap="square">
            <a:noAutofit/>
          </a:bodyPr>
          <a:lstStyle/>
          <a:p>
            <a:endParaRPr lang="en-US"/>
          </a:p>
        </p:txBody>
      </p:sp>
      <p:sp>
        <p:nvSpPr>
          <p:cNvPr id="23" name="Picture Placeholder 22"/>
          <p:cNvSpPr>
            <a:spLocks noGrp="1"/>
          </p:cNvSpPr>
          <p:nvPr>
            <p:ph type="pic" sz="quarter" idx="13"/>
          </p:nvPr>
        </p:nvSpPr>
        <p:spPr>
          <a:xfrm>
            <a:off x="3505200" y="6515100"/>
            <a:ext cx="2732088" cy="1801813"/>
          </a:xfrm>
          <a:custGeom>
            <a:avLst/>
            <a:gdLst>
              <a:gd name="connsiteX0" fmla="*/ 0 w 2732088"/>
              <a:gd name="connsiteY0" fmla="*/ 0 h 1801813"/>
              <a:gd name="connsiteX1" fmla="*/ 2732088 w 2732088"/>
              <a:gd name="connsiteY1" fmla="*/ 0 h 1801813"/>
              <a:gd name="connsiteX2" fmla="*/ 2732088 w 2732088"/>
              <a:gd name="connsiteY2" fmla="*/ 1801813 h 1801813"/>
              <a:gd name="connsiteX3" fmla="*/ 0 w 2732088"/>
              <a:gd name="connsiteY3" fmla="*/ 1801813 h 1801813"/>
            </a:gdLst>
            <a:ahLst/>
            <a:cxnLst>
              <a:cxn ang="0">
                <a:pos x="connsiteX0" y="connsiteY0"/>
              </a:cxn>
              <a:cxn ang="0">
                <a:pos x="connsiteX1" y="connsiteY1"/>
              </a:cxn>
              <a:cxn ang="0">
                <a:pos x="connsiteX2" y="connsiteY2"/>
              </a:cxn>
              <a:cxn ang="0">
                <a:pos x="connsiteX3" y="connsiteY3"/>
              </a:cxn>
            </a:cxnLst>
            <a:rect l="l" t="t" r="r" b="b"/>
            <a:pathLst>
              <a:path w="2732088" h="1801813">
                <a:moveTo>
                  <a:pt x="0" y="0"/>
                </a:moveTo>
                <a:lnTo>
                  <a:pt x="2732088" y="0"/>
                </a:lnTo>
                <a:lnTo>
                  <a:pt x="2732088" y="1801813"/>
                </a:lnTo>
                <a:lnTo>
                  <a:pt x="0" y="1801813"/>
                </a:lnTo>
                <a:close/>
              </a:path>
            </a:pathLst>
          </a:custGeom>
        </p:spPr>
        <p:txBody>
          <a:bodyPr wrap="square">
            <a:noAutofit/>
          </a:bodyPr>
          <a:lstStyle/>
          <a:p>
            <a:endParaRPr lang="en-US"/>
          </a:p>
        </p:txBody>
      </p:sp>
    </p:spTree>
    <p:extLst>
      <p:ext uri="{BB962C8B-B14F-4D97-AF65-F5344CB8AC3E}">
        <p14:creationId xmlns:p14="http://schemas.microsoft.com/office/powerpoint/2010/main" val="1353809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F41C87F5-163A-4B61-B314-F3AF2DB5E952}" type="datetime1">
              <a:rPr lang="id-ID" smtClean="0"/>
              <a:t>22/10/2020</a:t>
            </a:fld>
            <a:endParaRPr lang="id-ID"/>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DD4EEE6-C43A-4454-BE77-71DF300016DE}" type="slidenum">
              <a:rPr lang="id-ID" smtClean="0"/>
              <a:t>‹#›</a:t>
            </a:fld>
            <a:endParaRPr lang="id-ID"/>
          </a:p>
        </p:txBody>
      </p:sp>
    </p:spTree>
    <p:extLst>
      <p:ext uri="{BB962C8B-B14F-4D97-AF65-F5344CB8AC3E}">
        <p14:creationId xmlns:p14="http://schemas.microsoft.com/office/powerpoint/2010/main" val="3025021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1"/>
            <a:ext cx="6858000" cy="452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591031" y="418247"/>
            <a:ext cx="2239938" cy="341006"/>
          </a:xfrm>
          <a:prstGeom prst="rect">
            <a:avLst/>
          </a:prstGeom>
          <a:noFill/>
        </p:spPr>
        <p:txBody>
          <a:bodyPr wrap="none" lIns="84406" tIns="42203" rIns="84406" bIns="42203">
            <a:spAutoFit/>
          </a:bodyPr>
          <a:lstStyle/>
          <a:p>
            <a:pPr algn="ctr"/>
            <a:r>
              <a:rPr lang="en-US" sz="1662" b="1" dirty="0" smtClean="0">
                <a:ln w="0"/>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sp>
        <p:nvSpPr>
          <p:cNvPr id="5" name="Rectangle 4"/>
          <p:cNvSpPr/>
          <p:nvPr/>
        </p:nvSpPr>
        <p:spPr>
          <a:xfrm>
            <a:off x="642921" y="939152"/>
            <a:ext cx="2416268" cy="369282"/>
          </a:xfrm>
          <a:prstGeom prst="rect">
            <a:avLst/>
          </a:prstGeom>
          <a:noFill/>
        </p:spPr>
        <p:txBody>
          <a:bodyPr wrap="none" lIns="84406" tIns="42203" rIns="84406" bIns="42203">
            <a:spAutoFit/>
          </a:bodyPr>
          <a:lstStyle/>
          <a:p>
            <a:r>
              <a:rPr lang="id-ID" sz="1846" dirty="0">
                <a:ln w="0"/>
                <a:latin typeface="Segoe UI Black" panose="020B0A02040204020203" pitchFamily="34" charset="0"/>
                <a:ea typeface="Segoe UI Black" panose="020B0A02040204020203" pitchFamily="34" charset="0"/>
                <a:cs typeface="Segoe UI Black" panose="020B0A02040204020203" pitchFamily="34" charset="0"/>
              </a:rPr>
              <a:t>KATA PENGANTAR</a:t>
            </a:r>
            <a:endParaRPr lang="en-US" sz="1846" dirty="0">
              <a:ln w="0"/>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27" name="Straight Connector 26"/>
          <p:cNvCxnSpPr/>
          <p:nvPr/>
        </p:nvCxnSpPr>
        <p:spPr>
          <a:xfrm>
            <a:off x="2789192" y="598230"/>
            <a:ext cx="34360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921" y="1400087"/>
            <a:ext cx="5604569" cy="1285480"/>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1" name="Rectangle 10"/>
          <p:cNvSpPr/>
          <p:nvPr/>
        </p:nvSpPr>
        <p:spPr>
          <a:xfrm>
            <a:off x="642921" y="2800172"/>
            <a:ext cx="5604569" cy="1285480"/>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 b="5"/>
          <a:stretch>
            <a:fillRect/>
          </a:stretch>
        </p:blipFill>
        <p:spPr/>
      </p:pic>
    </p:spTree>
    <p:extLst>
      <p:ext uri="{BB962C8B-B14F-4D97-AF65-F5344CB8AC3E}">
        <p14:creationId xmlns:p14="http://schemas.microsoft.com/office/powerpoint/2010/main" val="1918436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50000" r="-50000"/>
          </a:stretch>
        </a:blipFill>
        <a:effectLst/>
      </p:bgPr>
    </p:bg>
    <p:spTree>
      <p:nvGrpSpPr>
        <p:cNvPr id="1" name=""/>
        <p:cNvGrpSpPr/>
        <p:nvPr/>
      </p:nvGrpSpPr>
      <p:grpSpPr>
        <a:xfrm>
          <a:off x="0" y="0"/>
          <a:ext cx="0" cy="0"/>
          <a:chOff x="0" y="0"/>
          <a:chExt cx="0" cy="0"/>
        </a:xfrm>
      </p:grpSpPr>
      <p:sp>
        <p:nvSpPr>
          <p:cNvPr id="22" name="Rectangle 21"/>
          <p:cNvSpPr/>
          <p:nvPr/>
        </p:nvSpPr>
        <p:spPr>
          <a:xfrm>
            <a:off x="0" y="0"/>
            <a:ext cx="6858000" cy="9144000"/>
          </a:xfrm>
          <a:prstGeom prst="rect">
            <a:avLst/>
          </a:prstGeom>
          <a:gradFill flip="none" rotWithShape="1">
            <a:gsLst>
              <a:gs pos="0">
                <a:srgbClr val="7030A0">
                  <a:alpha val="0"/>
                </a:srgbClr>
              </a:gs>
              <a:gs pos="56000">
                <a:srgbClr val="002060">
                  <a:alpha val="74000"/>
                </a:srgb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9" name="Rectangle 8"/>
          <p:cNvSpPr/>
          <p:nvPr/>
        </p:nvSpPr>
        <p:spPr>
          <a:xfrm>
            <a:off x="628266" y="859009"/>
            <a:ext cx="5609022" cy="1724831"/>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Nunc quis dui vel erat varius vehicula. Donec aliquet ipsum id elit iaculis placerat. </a:t>
            </a:r>
          </a:p>
          <a:p>
            <a:pPr>
              <a:lnSpc>
                <a:spcPct val="150000"/>
              </a:lnSpc>
            </a:pPr>
            <a:endParaRPr lang="id-ID" sz="1200" dirty="0">
              <a:solidFill>
                <a:schemeClr val="bg1"/>
              </a:solidFill>
              <a:latin typeface="Open Sans"/>
            </a:endParaRPr>
          </a:p>
        </p:txBody>
      </p:sp>
      <p:sp>
        <p:nvSpPr>
          <p:cNvPr id="28" name="Rectangle 27"/>
          <p:cNvSpPr/>
          <p:nvPr/>
        </p:nvSpPr>
        <p:spPr>
          <a:xfrm>
            <a:off x="614798" y="6575572"/>
            <a:ext cx="5571538" cy="1200329"/>
          </a:xfrm>
          <a:prstGeom prst="rect">
            <a:avLst/>
          </a:prstGeom>
        </p:spPr>
        <p:txBody>
          <a:bodyPr wrap="square">
            <a:spAutoFit/>
          </a:bodyPr>
          <a:lstStyle/>
          <a:p>
            <a:pPr>
              <a:lnSpc>
                <a:spcPct val="150000"/>
              </a:lnSpc>
            </a:pPr>
            <a:r>
              <a:rPr lang="id-ID" sz="1200" dirty="0">
                <a:solidFill>
                  <a:schemeClr val="bg1"/>
                </a:solidFill>
                <a:latin typeface="Open Sans"/>
              </a:rPr>
              <a:t>Etiam condimentum mauris sit amet urna dictum efficitur. In augue massa, semper id libero nec, pulvinar rutrum magna. Sed at ligula elementum, aliquet nulla eu, molestie enim. Cras sit amet libero at arcu lacinia venenatis vitae sed erat. </a:t>
            </a:r>
            <a:endParaRPr lang="id-ID" sz="1200" dirty="0">
              <a:solidFill>
                <a:schemeClr val="bg1"/>
              </a:solidFill>
            </a:endParaRPr>
          </a:p>
        </p:txBody>
      </p:sp>
      <p:pic>
        <p:nvPicPr>
          <p:cNvPr id="4098" name="Picture 2" descr="Hasil gambar untuk facebook group icon 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41" b="94426" l="10000" r="90000">
                        <a14:foregroundMark x1="39881" y1="33108" x2="39881" y2="33108"/>
                        <a14:foregroundMark x1="41905" y1="28547" x2="43810" y2="55743"/>
                        <a14:backgroundMark x1="33690" y1="16892" x2="33690" y2="16892"/>
                        <a14:backgroundMark x1="33690" y1="16892" x2="70119" y2="17736"/>
                        <a14:backgroundMark x1="70119" y1="17736" x2="76548" y2="60473"/>
                        <a14:backgroundMark x1="76548" y1="66723" x2="33690" y2="70439"/>
                        <a14:backgroundMark x1="49762" y1="23311" x2="49762" y2="43243"/>
                      </a14:backgroundRemoval>
                    </a14:imgEffect>
                  </a14:imgLayer>
                </a14:imgProps>
              </a:ext>
              <a:ext uri="{28A0092B-C50C-407E-A947-70E740481C1C}">
                <a14:useLocalDpi xmlns:a14="http://schemas.microsoft.com/office/drawing/2010/main" val="0"/>
              </a:ext>
            </a:extLst>
          </a:blip>
          <a:srcRect l="22240" t="17809" r="19600" b="33221"/>
          <a:stretch/>
        </p:blipFill>
        <p:spPr bwMode="auto">
          <a:xfrm>
            <a:off x="917882" y="3300313"/>
            <a:ext cx="1096434" cy="6706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asil gambar untuk facebook live icon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87" t="23742" r="19376" b="19467"/>
          <a:stretch/>
        </p:blipFill>
        <p:spPr bwMode="auto">
          <a:xfrm>
            <a:off x="3013655" y="3225646"/>
            <a:ext cx="769734" cy="733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asil gambar untuk facebook messenger icon png"/>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5000799" y="3268455"/>
            <a:ext cx="606070" cy="60360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99079" y="4238443"/>
            <a:ext cx="1534041" cy="2138534"/>
          </a:xfrm>
          <a:prstGeom prst="rect">
            <a:avLst/>
          </a:prstGeom>
        </p:spPr>
        <p:txBody>
          <a:bodyPr wrap="square">
            <a:spAutoFit/>
          </a:bodyPr>
          <a:lstStyle/>
          <a:p>
            <a:pPr algn="ctr">
              <a:lnSpc>
                <a:spcPct val="150000"/>
              </a:lnSpc>
            </a:pPr>
            <a:r>
              <a:rPr lang="id-ID" sz="1108" dirty="0">
                <a:solidFill>
                  <a:schemeClr val="bg1">
                    <a:lumMod val="95000"/>
                  </a:schemeClr>
                </a:solidFill>
                <a:latin typeface="Open Sans"/>
              </a:rPr>
              <a:t>Lorem ipsum dolor sit amet, consectetur adipiscing elit. Cras non tristique magna. Sed sodales lobortis est sit amet placerat.</a:t>
            </a:r>
          </a:p>
        </p:txBody>
      </p:sp>
      <p:sp>
        <p:nvSpPr>
          <p:cNvPr id="23" name="Rectangle 22"/>
          <p:cNvSpPr/>
          <p:nvPr/>
        </p:nvSpPr>
        <p:spPr>
          <a:xfrm>
            <a:off x="811661" y="3938487"/>
            <a:ext cx="1363096" cy="284067"/>
          </a:xfrm>
          <a:prstGeom prst="rect">
            <a:avLst/>
          </a:prstGeom>
          <a:noFill/>
        </p:spPr>
        <p:txBody>
          <a:bodyPr wrap="none" lIns="84406" tIns="42203" rIns="84406" bIns="42203">
            <a:spAutoFit/>
          </a:bodyPr>
          <a:lstStyle/>
          <a:p>
            <a:pPr algn="ctr"/>
            <a:r>
              <a:rPr lang="id-ID"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292" dirty="0">
                <a:ln w="0"/>
                <a:solidFill>
                  <a:schemeClr val="bg1"/>
                </a:solidFill>
                <a:latin typeface="Tahoma" panose="020B0604030504040204" pitchFamily="34" charset="0"/>
                <a:ea typeface="Tahoma" panose="020B0604030504040204" pitchFamily="34" charset="0"/>
                <a:cs typeface="Tahoma" panose="020B0604030504040204" pitchFamily="34" charset="0"/>
              </a:rPr>
              <a:t>Grup</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5" name="Rectangle 24"/>
          <p:cNvSpPr/>
          <p:nvPr/>
        </p:nvSpPr>
        <p:spPr>
          <a:xfrm>
            <a:off x="2755213" y="3933879"/>
            <a:ext cx="1296090" cy="284067"/>
          </a:xfrm>
          <a:prstGeom prst="rect">
            <a:avLst/>
          </a:prstGeom>
          <a:noFill/>
        </p:spPr>
        <p:txBody>
          <a:bodyPr wrap="none" lIns="84406" tIns="42203" rIns="84406" bIns="42203">
            <a:spAutoFit/>
          </a:bodyPr>
          <a:lstStyle/>
          <a:p>
            <a:pPr algn="ctr"/>
            <a:r>
              <a:rPr lang="id-ID"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292" dirty="0">
                <a:ln w="0"/>
                <a:solidFill>
                  <a:schemeClr val="bg1"/>
                </a:solidFill>
                <a:latin typeface="Tahoma" panose="020B0604030504040204" pitchFamily="34" charset="0"/>
                <a:ea typeface="Tahoma" panose="020B0604030504040204" pitchFamily="34" charset="0"/>
                <a:cs typeface="Tahoma" panose="020B0604030504040204" pitchFamily="34" charset="0"/>
              </a:rPr>
              <a:t>Live</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7" name="Rectangle 26"/>
          <p:cNvSpPr/>
          <p:nvPr/>
        </p:nvSpPr>
        <p:spPr>
          <a:xfrm>
            <a:off x="4522098" y="3964261"/>
            <a:ext cx="1563471" cy="255726"/>
          </a:xfrm>
          <a:prstGeom prst="rect">
            <a:avLst/>
          </a:prstGeom>
          <a:noFill/>
        </p:spPr>
        <p:txBody>
          <a:bodyPr wrap="none" lIns="84406" tIns="42203" rIns="84406" bIns="42203">
            <a:spAutoFit/>
          </a:bodyPr>
          <a:lstStyle/>
          <a:p>
            <a:pPr algn="ctr"/>
            <a:r>
              <a:rPr lang="id-ID" sz="1108"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108" dirty="0">
                <a:ln w="0"/>
                <a:solidFill>
                  <a:schemeClr val="bg1"/>
                </a:solidFill>
                <a:latin typeface="Tahoma" panose="020B0604030504040204" pitchFamily="34" charset="0"/>
                <a:ea typeface="Tahoma" panose="020B0604030504040204" pitchFamily="34" charset="0"/>
                <a:cs typeface="Tahoma" panose="020B0604030504040204" pitchFamily="34" charset="0"/>
              </a:rPr>
              <a:t>Messenger</a:t>
            </a:r>
            <a:endParaRPr lang="en-US" sz="1108"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44" name="Rectangle 43"/>
          <p:cNvSpPr/>
          <p:nvPr/>
        </p:nvSpPr>
        <p:spPr>
          <a:xfrm>
            <a:off x="2663709" y="4238443"/>
            <a:ext cx="1534041" cy="2138534"/>
          </a:xfrm>
          <a:prstGeom prst="rect">
            <a:avLst/>
          </a:prstGeom>
        </p:spPr>
        <p:txBody>
          <a:bodyPr wrap="square">
            <a:spAutoFit/>
          </a:bodyPr>
          <a:lstStyle/>
          <a:p>
            <a:pPr algn="ctr">
              <a:lnSpc>
                <a:spcPct val="150000"/>
              </a:lnSpc>
            </a:pPr>
            <a:r>
              <a:rPr lang="id-ID" sz="1108" dirty="0">
                <a:solidFill>
                  <a:schemeClr val="bg1">
                    <a:lumMod val="95000"/>
                  </a:schemeClr>
                </a:solidFill>
                <a:latin typeface="Open Sans"/>
              </a:rPr>
              <a:t>Lorem ipsum dolor sit amet, consectetur adipiscing elit. Cras non tristique magna. Sed sodales lobortis est sit amet placerat.</a:t>
            </a:r>
          </a:p>
        </p:txBody>
      </p:sp>
      <p:sp>
        <p:nvSpPr>
          <p:cNvPr id="45" name="Rectangle 44"/>
          <p:cNvSpPr/>
          <p:nvPr/>
        </p:nvSpPr>
        <p:spPr>
          <a:xfrm>
            <a:off x="4563413" y="4238443"/>
            <a:ext cx="1534041" cy="2138534"/>
          </a:xfrm>
          <a:prstGeom prst="rect">
            <a:avLst/>
          </a:prstGeom>
        </p:spPr>
        <p:txBody>
          <a:bodyPr wrap="square">
            <a:spAutoFit/>
          </a:bodyPr>
          <a:lstStyle/>
          <a:p>
            <a:pPr algn="ctr">
              <a:lnSpc>
                <a:spcPct val="150000"/>
              </a:lnSpc>
            </a:pPr>
            <a:r>
              <a:rPr lang="id-ID" sz="1108" dirty="0">
                <a:solidFill>
                  <a:schemeClr val="bg1">
                    <a:lumMod val="95000"/>
                  </a:schemeClr>
                </a:solidFill>
                <a:latin typeface="Open Sans"/>
              </a:rPr>
              <a:t>Lorem ipsum dolor sit amet, consectetur adipiscing elit. Cras non tristique magna. Sed sodales lobortis est sit amet placerat.</a:t>
            </a:r>
          </a:p>
        </p:txBody>
      </p:sp>
      <p:cxnSp>
        <p:nvCxnSpPr>
          <p:cNvPr id="3" name="Straight Connector 2"/>
          <p:cNvCxnSpPr/>
          <p:nvPr/>
        </p:nvCxnSpPr>
        <p:spPr>
          <a:xfrm>
            <a:off x="2458329" y="3300312"/>
            <a:ext cx="0" cy="2557508"/>
          </a:xfrm>
          <a:prstGeom prst="line">
            <a:avLst/>
          </a:prstGeom>
          <a:ln w="381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73690" y="3300312"/>
            <a:ext cx="0" cy="2557508"/>
          </a:xfrm>
          <a:prstGeom prst="line">
            <a:avLst/>
          </a:prstGeom>
          <a:ln w="38100">
            <a:solidFill>
              <a:srgbClr val="2DD2C6"/>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0" name="Straight Connector 19"/>
          <p:cNvCxnSpPr/>
          <p:nvPr/>
        </p:nvCxnSpPr>
        <p:spPr>
          <a:xfrm>
            <a:off x="657225" y="631992"/>
            <a:ext cx="55679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385339" y="158776"/>
            <a:ext cx="960742"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en-US" sz="2585" dirty="0" smtClean="0">
                <a:ln w="0"/>
                <a:solidFill>
                  <a:schemeClr val="bg1"/>
                </a:solidFill>
              </a:rPr>
              <a:t>I</a:t>
            </a:r>
            <a:r>
              <a:rPr lang="id-ID" sz="2585" dirty="0" smtClean="0">
                <a:ln w="0"/>
                <a:solidFill>
                  <a:schemeClr val="bg1"/>
                </a:solidFill>
              </a:rPr>
              <a:t>I</a:t>
            </a:r>
            <a:endParaRPr lang="en-US" sz="2585" dirty="0">
              <a:ln w="0"/>
              <a:solidFill>
                <a:schemeClr val="bg1"/>
              </a:solidFill>
            </a:endParaRPr>
          </a:p>
        </p:txBody>
      </p:sp>
    </p:spTree>
    <p:extLst>
      <p:ext uri="{BB962C8B-B14F-4D97-AF65-F5344CB8AC3E}">
        <p14:creationId xmlns:p14="http://schemas.microsoft.com/office/powerpoint/2010/main" val="3796751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72330" y="5653973"/>
            <a:ext cx="3542538" cy="2308324"/>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00" dirty="0"/>
          </a:p>
        </p:txBody>
      </p:sp>
      <p:sp>
        <p:nvSpPr>
          <p:cNvPr id="13" name="Rectangle 12"/>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7" name="Straight Connector 16"/>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385339" y="158776"/>
            <a:ext cx="960742"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a:t>
            </a:r>
            <a:r>
              <a:rPr lang="id-ID" sz="2585" dirty="0" smtClean="0">
                <a:ln w="0"/>
                <a:effectLst>
                  <a:outerShdw blurRad="38100" dist="19050" dir="2700000" algn="tl" rotWithShape="0">
                    <a:schemeClr val="dk1">
                      <a:alpha val="40000"/>
                    </a:schemeClr>
                  </a:outerShdw>
                </a:effectLst>
              </a:rPr>
              <a:t>I</a:t>
            </a:r>
            <a:endParaRPr lang="en-US" sz="2585" dirty="0">
              <a:ln w="0"/>
              <a:effectLst>
                <a:outerShdw blurRad="38100" dist="19050" dir="2700000" algn="tl" rotWithShape="0">
                  <a:schemeClr val="dk1">
                    <a:alpha val="40000"/>
                  </a:schemeClr>
                </a:outerShdw>
              </a:effectLst>
            </a:endParaRPr>
          </a:p>
        </p:txBody>
      </p:sp>
      <p:sp>
        <p:nvSpPr>
          <p:cNvPr id="2" name="Rectangle 1"/>
          <p:cNvSpPr/>
          <p:nvPr/>
        </p:nvSpPr>
        <p:spPr>
          <a:xfrm>
            <a:off x="657224" y="971550"/>
            <a:ext cx="2043773" cy="7345363"/>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12836" y="1342316"/>
            <a:ext cx="3531694" cy="1724831"/>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2" name="Rectangle 21"/>
          <p:cNvSpPr/>
          <p:nvPr/>
        </p:nvSpPr>
        <p:spPr>
          <a:xfrm>
            <a:off x="2798739" y="971550"/>
            <a:ext cx="3573927" cy="348109"/>
          </a:xfrm>
          <a:prstGeom prst="rect">
            <a:avLst/>
          </a:prstGeom>
        </p:spPr>
        <p:txBody>
          <a:bodyPr wrap="square">
            <a:spAutoFit/>
          </a:bodyPr>
          <a:lstStyle/>
          <a:p>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5" name="Rectangle 24"/>
          <p:cNvSpPr/>
          <p:nvPr/>
        </p:nvSpPr>
        <p:spPr>
          <a:xfrm>
            <a:off x="2866733" y="5344258"/>
            <a:ext cx="3573927" cy="348109"/>
          </a:xfrm>
          <a:prstGeom prst="rect">
            <a:avLst/>
          </a:prstGeom>
        </p:spPr>
        <p:txBody>
          <a:bodyPr wrap="square">
            <a:spAutoFit/>
          </a:bodyPr>
          <a:lstStyle/>
          <a:p>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8" name="Rectangle 27"/>
          <p:cNvSpPr/>
          <p:nvPr/>
        </p:nvSpPr>
        <p:spPr>
          <a:xfrm>
            <a:off x="770676" y="2887417"/>
            <a:ext cx="1944389" cy="3416320"/>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a:t>
            </a:r>
            <a:r>
              <a:rPr lang="id-ID" sz="1200" dirty="0" smtClean="0">
                <a:solidFill>
                  <a:schemeClr val="bg1"/>
                </a:solidFill>
                <a:latin typeface="Open Sans"/>
              </a:rPr>
              <a:t>dictum</a:t>
            </a:r>
            <a:endParaRPr lang="id-ID" sz="1200" dirty="0">
              <a:solidFill>
                <a:schemeClr val="bg1"/>
              </a:solidFill>
              <a:latin typeface="Open Sans"/>
            </a:endParaRPr>
          </a:p>
        </p:txBody>
      </p:sp>
      <p:pic>
        <p:nvPicPr>
          <p:cNvPr id="29" name="Picture Placeholder 2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171" r="19171"/>
          <a:stretch>
            <a:fillRect/>
          </a:stretch>
        </p:blipFill>
        <p:spPr/>
      </p:pic>
      <p:pic>
        <p:nvPicPr>
          <p:cNvPr id="30" name="Picture Placeholder 2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2479" r="22479"/>
          <a:stretch>
            <a:fillRect/>
          </a:stretch>
        </p:blipFill>
        <p:spPr/>
      </p:pic>
      <p:pic>
        <p:nvPicPr>
          <p:cNvPr id="31" name="Picture Placeholder 30"/>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22442" r="22442"/>
          <a:stretch>
            <a:fillRect/>
          </a:stretch>
        </p:blipFill>
        <p:spPr/>
      </p:pic>
      <p:pic>
        <p:nvPicPr>
          <p:cNvPr id="32" name="Picture Placeholder 31"/>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9161" r="19161"/>
          <a:stretch>
            <a:fillRect/>
          </a:stretch>
        </p:blipFill>
        <p:spPr/>
      </p:pic>
    </p:spTree>
    <p:extLst>
      <p:ext uri="{BB962C8B-B14F-4D97-AF65-F5344CB8AC3E}">
        <p14:creationId xmlns:p14="http://schemas.microsoft.com/office/powerpoint/2010/main" val="1230770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4" name="Freeform 63"/>
          <p:cNvSpPr/>
          <p:nvPr/>
        </p:nvSpPr>
        <p:spPr>
          <a:xfrm rot="20313848">
            <a:off x="2210228" y="5752120"/>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3" name="Freeform 62"/>
          <p:cNvSpPr/>
          <p:nvPr/>
        </p:nvSpPr>
        <p:spPr>
          <a:xfrm rot="20313848">
            <a:off x="2873527" y="3679841"/>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2" name="Freeform 61"/>
          <p:cNvSpPr/>
          <p:nvPr/>
        </p:nvSpPr>
        <p:spPr>
          <a:xfrm rot="20313848">
            <a:off x="1849349" y="2693367"/>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646266" y="7833624"/>
            <a:ext cx="3842941"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 Dolor</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44840" y="8317413"/>
            <a:ext cx="2874807"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sp>
        <p:nvSpPr>
          <p:cNvPr id="25" name="Freeform 24"/>
          <p:cNvSpPr/>
          <p:nvPr/>
        </p:nvSpPr>
        <p:spPr>
          <a:xfrm rot="20313848">
            <a:off x="764759" y="4534564"/>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20313848">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20313848">
            <a:off x="3045463" y="4919246"/>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20313848">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rot="1402127">
            <a:off x="1184241" y="2210775"/>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20313848">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rot="1402127">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rot="1402127">
            <a:off x="1668012" y="6537132"/>
            <a:ext cx="494487" cy="4944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rot="1402127">
            <a:off x="5542061" y="526629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7" name="Straight Connector 36"/>
          <p:cNvCxnSpPr/>
          <p:nvPr/>
        </p:nvCxnSpPr>
        <p:spPr>
          <a:xfrm rot="1402127" flipV="1">
            <a:off x="1888761" y="5781998"/>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402127"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402127" flipV="1">
            <a:off x="4681641" y="265062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sp>
        <p:nvSpPr>
          <p:cNvPr id="58" name="Oval 57"/>
          <p:cNvSpPr/>
          <p:nvPr/>
        </p:nvSpPr>
        <p:spPr>
          <a:xfrm rot="1402127">
            <a:off x="2472483" y="188293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9" name="Oval 58"/>
          <p:cNvSpPr/>
          <p:nvPr/>
        </p:nvSpPr>
        <p:spPr>
          <a:xfrm rot="1402127">
            <a:off x="5048965" y="1298660"/>
            <a:ext cx="562440" cy="562440"/>
          </a:xfrm>
          <a:prstGeom prst="ellipse">
            <a:avLst/>
          </a:prstGeom>
          <a:solidFill>
            <a:srgbClr val="0070C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 name="Isosceles Triangle 5"/>
          <p:cNvSpPr/>
          <p:nvPr/>
        </p:nvSpPr>
        <p:spPr>
          <a:xfrm rot="2302377">
            <a:off x="1977680" y="1655828"/>
            <a:ext cx="4042282" cy="34847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0" name="Freeform 59"/>
          <p:cNvSpPr/>
          <p:nvPr/>
        </p:nvSpPr>
        <p:spPr>
          <a:xfrm rot="20313848">
            <a:off x="1354057" y="212526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1" name="Freeform 60"/>
          <p:cNvSpPr/>
          <p:nvPr/>
        </p:nvSpPr>
        <p:spPr>
          <a:xfrm rot="20313848" flipV="1">
            <a:off x="1686671" y="1694892"/>
            <a:ext cx="2439699" cy="383239"/>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5" name="Oval 64"/>
          <p:cNvSpPr/>
          <p:nvPr/>
        </p:nvSpPr>
        <p:spPr>
          <a:xfrm rot="1402127">
            <a:off x="5306691" y="4034329"/>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8" name="Rectangle 7"/>
          <p:cNvSpPr/>
          <p:nvPr/>
        </p:nvSpPr>
        <p:spPr>
          <a:xfrm>
            <a:off x="2432654" y="3124235"/>
            <a:ext cx="2095668" cy="852363"/>
          </a:xfrm>
          <a:prstGeom prst="rect">
            <a:avLst/>
          </a:prstGeom>
          <a:noFill/>
        </p:spPr>
        <p:txBody>
          <a:bodyPr wrap="none" lIns="84406" tIns="42203" rIns="84406" bIns="42203">
            <a:spAutoFit/>
          </a:bodyPr>
          <a:lstStyle/>
          <a:p>
            <a:pPr algn="ctr"/>
            <a:r>
              <a:rPr lang="id-ID" sz="49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3</a:t>
            </a:r>
          </a:p>
        </p:txBody>
      </p:sp>
      <p:sp>
        <p:nvSpPr>
          <p:cNvPr id="13" name="Rectangle 12"/>
          <p:cNvSpPr/>
          <p:nvPr/>
        </p:nvSpPr>
        <p:spPr>
          <a:xfrm>
            <a:off x="2392838" y="3806784"/>
            <a:ext cx="2235431" cy="603883"/>
          </a:xfrm>
          <a:prstGeom prst="rect">
            <a:avLst/>
          </a:prstGeom>
        </p:spPr>
        <p:txBody>
          <a:bodyPr wrap="square">
            <a:spAutoFit/>
          </a:bodyPr>
          <a:lstStyle/>
          <a:p>
            <a:pPr algn="ctr"/>
            <a:r>
              <a:rPr lang="id-ID" sz="1662" dirty="0">
                <a:solidFill>
                  <a:srgbClr val="002060"/>
                </a:solidFill>
                <a:ea typeface="Tahoma" panose="020B0604030504040204" pitchFamily="34" charset="0"/>
                <a:cs typeface="Tahoma" panose="020B0604030504040204" pitchFamily="34" charset="0"/>
              </a:rPr>
              <a:t>LOREM IPSUM DOLOR SIT </a:t>
            </a:r>
            <a:r>
              <a:rPr lang="id-ID" sz="1662" dirty="0" smtClean="0">
                <a:solidFill>
                  <a:srgbClr val="002060"/>
                </a:solidFill>
                <a:ea typeface="Tahoma" panose="020B0604030504040204" pitchFamily="34" charset="0"/>
                <a:cs typeface="Tahoma" panose="020B0604030504040204" pitchFamily="34" charset="0"/>
              </a:rPr>
              <a:t>AMET</a:t>
            </a:r>
            <a:endParaRPr lang="id-ID" sz="1662"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4084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657224" y="3799766"/>
            <a:ext cx="3095625"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7" name="Rectangle 16"/>
          <p:cNvSpPr/>
          <p:nvPr/>
        </p:nvSpPr>
        <p:spPr>
          <a:xfrm>
            <a:off x="657225" y="3181350"/>
            <a:ext cx="2809933" cy="603883"/>
          </a:xfrm>
          <a:prstGeom prst="rect">
            <a:avLst/>
          </a:prstGeom>
        </p:spPr>
        <p:txBody>
          <a:bodyPr wrap="square">
            <a:spAutoFit/>
          </a:bodyPr>
          <a:lstStyle/>
          <a:p>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0" name="Rectangle 19"/>
          <p:cNvSpPr/>
          <p:nvPr/>
        </p:nvSpPr>
        <p:spPr>
          <a:xfrm>
            <a:off x="3958180" y="971550"/>
            <a:ext cx="2499770" cy="1200329"/>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a:t>
            </a:r>
            <a:endParaRPr lang="id-ID" sz="1200" dirty="0"/>
          </a:p>
        </p:txBody>
      </p:sp>
      <p:sp>
        <p:nvSpPr>
          <p:cNvPr id="22" name="Rectangle 21"/>
          <p:cNvSpPr/>
          <p:nvPr/>
        </p:nvSpPr>
        <p:spPr>
          <a:xfrm>
            <a:off x="3958180" y="4044067"/>
            <a:ext cx="2499770" cy="1200329"/>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a:t>
            </a:r>
            <a:endParaRPr lang="id-ID" sz="1200" dirty="0"/>
          </a:p>
        </p:txBody>
      </p:sp>
      <p:sp>
        <p:nvSpPr>
          <p:cNvPr id="24" name="Rectangle 23"/>
          <p:cNvSpPr/>
          <p:nvPr/>
        </p:nvSpPr>
        <p:spPr>
          <a:xfrm>
            <a:off x="3958180" y="7116584"/>
            <a:ext cx="2499770" cy="1200329"/>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a:t>
            </a:r>
            <a:endParaRPr lang="id-ID" sz="1200" dirty="0"/>
          </a:p>
        </p:txBody>
      </p:sp>
      <p:sp>
        <p:nvSpPr>
          <p:cNvPr id="25" name="Rectangle 24"/>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7" name="Straight Connector 26"/>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258278" y="158776"/>
            <a:ext cx="1044098"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II</a:t>
            </a:r>
            <a:r>
              <a:rPr lang="id-ID" sz="2585" dirty="0" smtClean="0">
                <a:ln w="0"/>
                <a:effectLst>
                  <a:outerShdw blurRad="38100" dist="19050" dir="2700000" algn="tl" rotWithShape="0">
                    <a:schemeClr val="dk1">
                      <a:alpha val="40000"/>
                    </a:schemeClr>
                  </a:outerShdw>
                </a:effectLst>
              </a:rPr>
              <a:t>I</a:t>
            </a:r>
            <a:endParaRPr lang="en-US" sz="2585" dirty="0">
              <a:ln w="0"/>
              <a:effectLst>
                <a:outerShdw blurRad="38100" dist="19050" dir="2700000" algn="tl" rotWithShape="0">
                  <a:schemeClr val="dk1">
                    <a:alpha val="40000"/>
                  </a:schemeClr>
                </a:outerShdw>
              </a:effectLst>
            </a:endParaRPr>
          </a:p>
        </p:txBody>
      </p:sp>
      <p:pic>
        <p:nvPicPr>
          <p:cNvPr id="12" name="Picture Placeholder 1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476" r="476"/>
          <a:stretch>
            <a:fillRect/>
          </a:stretch>
        </p:blipFill>
        <p:spPr/>
      </p:pic>
      <p:pic>
        <p:nvPicPr>
          <p:cNvPr id="29" name="Picture Placeholder 2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4771" b="4771"/>
          <a:stretch>
            <a:fillRect/>
          </a:stretch>
        </p:blipFill>
        <p:spPr/>
      </p:pic>
      <p:pic>
        <p:nvPicPr>
          <p:cNvPr id="30" name="Picture Placeholder 29"/>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4734" b="4734"/>
          <a:stretch>
            <a:fillRect/>
          </a:stretch>
        </p:blipFill>
        <p:spPr/>
      </p:pic>
      <p:pic>
        <p:nvPicPr>
          <p:cNvPr id="31" name="Picture Placeholder 30"/>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343" r="1343"/>
          <a:stretch>
            <a:fillRect/>
          </a:stretch>
        </p:blipFill>
        <p:spPr/>
      </p:pic>
    </p:spTree>
    <p:extLst>
      <p:ext uri="{BB962C8B-B14F-4D97-AF65-F5344CB8AC3E}">
        <p14:creationId xmlns:p14="http://schemas.microsoft.com/office/powerpoint/2010/main" val="1498075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0" name="Straight Connector 9"/>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55963" y="3647366"/>
            <a:ext cx="3095625"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7" name="Rectangle 16"/>
          <p:cNvSpPr/>
          <p:nvPr/>
        </p:nvSpPr>
        <p:spPr>
          <a:xfrm>
            <a:off x="3248025" y="3086100"/>
            <a:ext cx="2809933" cy="603883"/>
          </a:xfrm>
          <a:prstGeom prst="rect">
            <a:avLst/>
          </a:prstGeom>
        </p:spPr>
        <p:txBody>
          <a:bodyPr wrap="square">
            <a:spAutoFit/>
          </a:bodyPr>
          <a:lstStyle/>
          <a:p>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 name="Rectangle 17"/>
          <p:cNvSpPr/>
          <p:nvPr/>
        </p:nvSpPr>
        <p:spPr>
          <a:xfrm>
            <a:off x="3255963" y="5742866"/>
            <a:ext cx="3095625"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 name="Rectangle 2"/>
          <p:cNvSpPr/>
          <p:nvPr/>
        </p:nvSpPr>
        <p:spPr>
          <a:xfrm>
            <a:off x="657225" y="7867650"/>
            <a:ext cx="5580063" cy="449263"/>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1025" y="2247900"/>
            <a:ext cx="2499770" cy="1200329"/>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a:t>
            </a:r>
            <a:endParaRPr lang="id-ID" sz="1200" dirty="0"/>
          </a:p>
        </p:txBody>
      </p:sp>
      <p:sp>
        <p:nvSpPr>
          <p:cNvPr id="21" name="Rectangle 20"/>
          <p:cNvSpPr/>
          <p:nvPr/>
        </p:nvSpPr>
        <p:spPr>
          <a:xfrm>
            <a:off x="581025" y="3638550"/>
            <a:ext cx="2499770" cy="1200329"/>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a:t>
            </a:r>
            <a:endParaRPr lang="id-ID" sz="1200" dirty="0"/>
          </a:p>
        </p:txBody>
      </p:sp>
      <p:sp>
        <p:nvSpPr>
          <p:cNvPr id="23" name="Rectangle 22"/>
          <p:cNvSpPr/>
          <p:nvPr/>
        </p:nvSpPr>
        <p:spPr>
          <a:xfrm>
            <a:off x="600075" y="6564134"/>
            <a:ext cx="2499770" cy="1200329"/>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a:t>
            </a:r>
            <a:endParaRPr lang="id-ID" sz="1200" dirty="0"/>
          </a:p>
        </p:txBody>
      </p:sp>
      <p:sp>
        <p:nvSpPr>
          <p:cNvPr id="25" name="Rectangle 24"/>
          <p:cNvSpPr/>
          <p:nvPr/>
        </p:nvSpPr>
        <p:spPr>
          <a:xfrm>
            <a:off x="5258278" y="158776"/>
            <a:ext cx="1044098" cy="483031"/>
          </a:xfrm>
          <a:prstGeom prst="rect">
            <a:avLst/>
          </a:prstGeom>
          <a:noFill/>
        </p:spPr>
        <p:txBody>
          <a:bodyPr wrap="none" lIns="84406" tIns="42203" rIns="84406" bIns="42203">
            <a:spAutoFit/>
          </a:bodyPr>
          <a:lstStyle/>
          <a:p>
            <a:pPr algn="ctr"/>
            <a:r>
              <a:rPr lang="id-ID" sz="2585" dirty="0">
                <a:ln w="0"/>
              </a:rPr>
              <a:t>BAB </a:t>
            </a:r>
            <a:r>
              <a:rPr lang="en-US" sz="2585" dirty="0" smtClean="0">
                <a:ln w="0"/>
              </a:rPr>
              <a:t>II</a:t>
            </a:r>
            <a:r>
              <a:rPr lang="id-ID" sz="2585" dirty="0" smtClean="0">
                <a:ln w="0"/>
              </a:rPr>
              <a:t>I</a:t>
            </a:r>
            <a:endParaRPr lang="en-US" sz="2585" dirty="0">
              <a:ln w="0"/>
            </a:endParaRPr>
          </a:p>
        </p:txBody>
      </p:sp>
      <p:pic>
        <p:nvPicPr>
          <p:cNvPr id="26" name="Picture Placeholder 2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1726" b="11726"/>
          <a:stretch>
            <a:fillRect/>
          </a:stretch>
        </p:blipFill>
        <p:spPr/>
      </p:pic>
      <p:pic>
        <p:nvPicPr>
          <p:cNvPr id="27" name="Picture Placeholder 2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481" r="481"/>
          <a:stretch>
            <a:fillRect/>
          </a:stretch>
        </p:blipFill>
        <p:spPr/>
      </p:pic>
      <p:pic>
        <p:nvPicPr>
          <p:cNvPr id="28" name="Picture Placeholder 27"/>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3853" b="13853"/>
          <a:stretch>
            <a:fillRect/>
          </a:stretch>
        </p:blipFill>
        <p:spPr/>
      </p:pic>
    </p:spTree>
    <p:extLst>
      <p:ext uri="{BB962C8B-B14F-4D97-AF65-F5344CB8AC3E}">
        <p14:creationId xmlns:p14="http://schemas.microsoft.com/office/powerpoint/2010/main" val="3649318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0075" y="4275883"/>
            <a:ext cx="2409825" cy="2862322"/>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1" name="Rectangle 10"/>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2" name="Straight Connector 11"/>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258278" y="158776"/>
            <a:ext cx="1044098" cy="483031"/>
          </a:xfrm>
          <a:prstGeom prst="rect">
            <a:avLst/>
          </a:prstGeom>
          <a:noFill/>
        </p:spPr>
        <p:txBody>
          <a:bodyPr wrap="none" lIns="84406" tIns="42203" rIns="84406" bIns="42203">
            <a:spAutoFit/>
          </a:bodyPr>
          <a:lstStyle/>
          <a:p>
            <a:pPr algn="ctr"/>
            <a:r>
              <a:rPr lang="id-ID" sz="2585" dirty="0">
                <a:ln w="0"/>
              </a:rPr>
              <a:t>BAB </a:t>
            </a:r>
            <a:r>
              <a:rPr lang="en-US" sz="2585" dirty="0" smtClean="0">
                <a:ln w="0"/>
              </a:rPr>
              <a:t>II</a:t>
            </a:r>
            <a:r>
              <a:rPr lang="id-ID" sz="2585" dirty="0" smtClean="0">
                <a:ln w="0"/>
              </a:rPr>
              <a:t>I</a:t>
            </a:r>
            <a:endParaRPr lang="en-US" sz="2585" dirty="0">
              <a:ln w="0"/>
            </a:endParaRPr>
          </a:p>
        </p:txBody>
      </p:sp>
      <p:sp>
        <p:nvSpPr>
          <p:cNvPr id="21" name="Rectangle 20"/>
          <p:cNvSpPr/>
          <p:nvPr/>
        </p:nvSpPr>
        <p:spPr>
          <a:xfrm>
            <a:off x="3124201" y="971549"/>
            <a:ext cx="3113088" cy="7345363"/>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0075" y="3067050"/>
            <a:ext cx="2499770" cy="1200329"/>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a:t>
            </a:r>
            <a:endParaRPr lang="id-ID" sz="1200" dirty="0"/>
          </a:p>
        </p:txBody>
      </p:sp>
      <p:sp>
        <p:nvSpPr>
          <p:cNvPr id="25" name="Rectangle 24"/>
          <p:cNvSpPr/>
          <p:nvPr/>
        </p:nvSpPr>
        <p:spPr>
          <a:xfrm>
            <a:off x="3255963" y="1723316"/>
            <a:ext cx="3095625" cy="923330"/>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t>
            </a:r>
            <a:r>
              <a:rPr lang="id-ID" sz="1200" dirty="0" smtClean="0">
                <a:solidFill>
                  <a:schemeClr val="bg1"/>
                </a:solidFill>
                <a:latin typeface="Open Sans"/>
              </a:rPr>
              <a:t>amet. </a:t>
            </a:r>
            <a:endParaRPr lang="id-ID" sz="1200" dirty="0">
              <a:solidFill>
                <a:schemeClr val="bg1"/>
              </a:solidFill>
              <a:latin typeface="Open Sans"/>
            </a:endParaRPr>
          </a:p>
        </p:txBody>
      </p:sp>
      <p:sp>
        <p:nvSpPr>
          <p:cNvPr id="26" name="Rectangle 25"/>
          <p:cNvSpPr/>
          <p:nvPr/>
        </p:nvSpPr>
        <p:spPr>
          <a:xfrm>
            <a:off x="3248025" y="1162050"/>
            <a:ext cx="2809933" cy="603883"/>
          </a:xfrm>
          <a:prstGeom prst="rect">
            <a:avLst/>
          </a:prstGeom>
        </p:spPr>
        <p:txBody>
          <a:bodyPr wrap="square">
            <a:spAutoFit/>
          </a:bodyPr>
          <a:lstStyle/>
          <a:p>
            <a:r>
              <a:rPr lang="en-US" sz="1662"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7" name="Rectangle 26"/>
          <p:cNvSpPr/>
          <p:nvPr/>
        </p:nvSpPr>
        <p:spPr>
          <a:xfrm>
            <a:off x="3275013" y="5790288"/>
            <a:ext cx="2962275" cy="2308324"/>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9" name="Rectangle 28"/>
          <p:cNvSpPr/>
          <p:nvPr/>
        </p:nvSpPr>
        <p:spPr>
          <a:xfrm>
            <a:off x="600075" y="7230884"/>
            <a:ext cx="2499770" cy="1200329"/>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a:t>
            </a:r>
            <a:endParaRPr lang="id-ID" sz="1200" dirty="0"/>
          </a:p>
        </p:txBody>
      </p:sp>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2606" r="12606"/>
          <a:stretch>
            <a:fillRect/>
          </a:stretch>
        </p:blipFill>
        <p:spPr/>
      </p:pic>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7441" r="17441"/>
          <a:stretch>
            <a:fillRect/>
          </a:stretch>
        </p:blipFill>
        <p:spPr/>
      </p:pic>
    </p:spTree>
    <p:extLst>
      <p:ext uri="{BB962C8B-B14F-4D97-AF65-F5344CB8AC3E}">
        <p14:creationId xmlns:p14="http://schemas.microsoft.com/office/powerpoint/2010/main" val="428146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4" name="Freeform 63"/>
          <p:cNvSpPr/>
          <p:nvPr/>
        </p:nvSpPr>
        <p:spPr>
          <a:xfrm rot="20313848">
            <a:off x="2210228" y="5752120"/>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3" name="Freeform 62"/>
          <p:cNvSpPr/>
          <p:nvPr/>
        </p:nvSpPr>
        <p:spPr>
          <a:xfrm rot="20313848">
            <a:off x="2873527" y="3679841"/>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2" name="Freeform 61"/>
          <p:cNvSpPr/>
          <p:nvPr/>
        </p:nvSpPr>
        <p:spPr>
          <a:xfrm rot="20313848">
            <a:off x="1849349" y="2693367"/>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646266" y="7833624"/>
            <a:ext cx="3842941"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 Dolor</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44840" y="8317413"/>
            <a:ext cx="2874807"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sp>
        <p:nvSpPr>
          <p:cNvPr id="25" name="Freeform 24"/>
          <p:cNvSpPr/>
          <p:nvPr/>
        </p:nvSpPr>
        <p:spPr>
          <a:xfrm rot="20313848">
            <a:off x="764759" y="4534564"/>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20313848">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20313848">
            <a:off x="3045463" y="4919246"/>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20313848">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rot="1402127">
            <a:off x="1184241" y="2210775"/>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20313848">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rot="1402127">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rot="1402127">
            <a:off x="1668012" y="6537132"/>
            <a:ext cx="494487" cy="4944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rot="1402127">
            <a:off x="5542061" y="526629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7" name="Straight Connector 36"/>
          <p:cNvCxnSpPr/>
          <p:nvPr/>
        </p:nvCxnSpPr>
        <p:spPr>
          <a:xfrm rot="1402127" flipV="1">
            <a:off x="1888761" y="5781998"/>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402127"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402127" flipV="1">
            <a:off x="4681641" y="265062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sp>
        <p:nvSpPr>
          <p:cNvPr id="58" name="Oval 57"/>
          <p:cNvSpPr/>
          <p:nvPr/>
        </p:nvSpPr>
        <p:spPr>
          <a:xfrm rot="1402127">
            <a:off x="2472483" y="188293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9" name="Oval 58"/>
          <p:cNvSpPr/>
          <p:nvPr/>
        </p:nvSpPr>
        <p:spPr>
          <a:xfrm rot="1402127">
            <a:off x="5048965" y="1298660"/>
            <a:ext cx="562440" cy="562440"/>
          </a:xfrm>
          <a:prstGeom prst="ellipse">
            <a:avLst/>
          </a:prstGeom>
          <a:solidFill>
            <a:srgbClr val="0070C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 name="Isosceles Triangle 5"/>
          <p:cNvSpPr/>
          <p:nvPr/>
        </p:nvSpPr>
        <p:spPr>
          <a:xfrm rot="2302377">
            <a:off x="1977680" y="1655828"/>
            <a:ext cx="4042282" cy="34847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0" name="Freeform 59"/>
          <p:cNvSpPr/>
          <p:nvPr/>
        </p:nvSpPr>
        <p:spPr>
          <a:xfrm rot="20313848">
            <a:off x="1354057" y="212526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1" name="Freeform 60"/>
          <p:cNvSpPr/>
          <p:nvPr/>
        </p:nvSpPr>
        <p:spPr>
          <a:xfrm rot="20313848" flipV="1">
            <a:off x="1686671" y="1694892"/>
            <a:ext cx="2439699" cy="383239"/>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5" name="Oval 64"/>
          <p:cNvSpPr/>
          <p:nvPr/>
        </p:nvSpPr>
        <p:spPr>
          <a:xfrm rot="1402127">
            <a:off x="5306691" y="4034329"/>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8" name="Rectangle 7"/>
          <p:cNvSpPr/>
          <p:nvPr/>
        </p:nvSpPr>
        <p:spPr>
          <a:xfrm>
            <a:off x="2426242" y="3124235"/>
            <a:ext cx="2108492" cy="852363"/>
          </a:xfrm>
          <a:prstGeom prst="rect">
            <a:avLst/>
          </a:prstGeom>
          <a:noFill/>
        </p:spPr>
        <p:txBody>
          <a:bodyPr wrap="none" lIns="84406" tIns="42203" rIns="84406" bIns="42203">
            <a:spAutoFit/>
          </a:bodyPr>
          <a:lstStyle/>
          <a:p>
            <a:pPr algn="ctr"/>
            <a:r>
              <a:rPr lang="id-ID" sz="49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4</a:t>
            </a:r>
          </a:p>
        </p:txBody>
      </p:sp>
      <p:sp>
        <p:nvSpPr>
          <p:cNvPr id="13" name="Rectangle 12"/>
          <p:cNvSpPr/>
          <p:nvPr/>
        </p:nvSpPr>
        <p:spPr>
          <a:xfrm>
            <a:off x="2392838" y="3806784"/>
            <a:ext cx="2235431" cy="603883"/>
          </a:xfrm>
          <a:prstGeom prst="rect">
            <a:avLst/>
          </a:prstGeom>
        </p:spPr>
        <p:txBody>
          <a:bodyPr wrap="square">
            <a:spAutoFit/>
          </a:bodyPr>
          <a:lstStyle/>
          <a:p>
            <a:pPr algn="ctr"/>
            <a:r>
              <a:rPr lang="id-ID" sz="1662" dirty="0">
                <a:solidFill>
                  <a:srgbClr val="002060"/>
                </a:solidFill>
                <a:ea typeface="Tahoma" panose="020B0604030504040204" pitchFamily="34" charset="0"/>
                <a:cs typeface="Tahoma" panose="020B0604030504040204" pitchFamily="34" charset="0"/>
              </a:rPr>
              <a:t>LOREM IPSUM DOLOR SIT </a:t>
            </a:r>
            <a:r>
              <a:rPr lang="id-ID" sz="1662" dirty="0" smtClean="0">
                <a:solidFill>
                  <a:srgbClr val="002060"/>
                </a:solidFill>
                <a:ea typeface="Tahoma" panose="020B0604030504040204" pitchFamily="34" charset="0"/>
                <a:cs typeface="Tahoma" panose="020B0604030504040204" pitchFamily="34" charset="0"/>
              </a:rPr>
              <a:t>AMET</a:t>
            </a:r>
            <a:endParaRPr lang="id-ID" sz="1662"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2255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7225" y="971550"/>
            <a:ext cx="2428875" cy="5162550"/>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55963" y="1475666"/>
            <a:ext cx="3095625" cy="923330"/>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t>
            </a:r>
            <a:r>
              <a:rPr lang="id-ID" sz="1200" dirty="0" smtClean="0">
                <a:latin typeface="Open Sans"/>
              </a:rPr>
              <a:t>amet. </a:t>
            </a:r>
            <a:endParaRPr lang="id-ID" sz="1200" dirty="0">
              <a:latin typeface="Open Sans"/>
            </a:endParaRPr>
          </a:p>
        </p:txBody>
      </p:sp>
      <p:sp>
        <p:nvSpPr>
          <p:cNvPr id="17" name="Rectangle 16"/>
          <p:cNvSpPr/>
          <p:nvPr/>
        </p:nvSpPr>
        <p:spPr>
          <a:xfrm>
            <a:off x="3248025" y="914400"/>
            <a:ext cx="2809933" cy="603883"/>
          </a:xfrm>
          <a:prstGeom prst="rect">
            <a:avLst/>
          </a:prstGeom>
        </p:spPr>
        <p:txBody>
          <a:bodyPr wrap="square">
            <a:spAutoFit/>
          </a:bodyPr>
          <a:lstStyle/>
          <a:p>
            <a:r>
              <a:rPr lang="en-US" sz="1662" dirty="0" smtClean="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 name="Rectangle 17"/>
          <p:cNvSpPr/>
          <p:nvPr/>
        </p:nvSpPr>
        <p:spPr>
          <a:xfrm>
            <a:off x="809625" y="2751883"/>
            <a:ext cx="2314575" cy="2862322"/>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1" name="Rectangle 20"/>
          <p:cNvSpPr/>
          <p:nvPr/>
        </p:nvSpPr>
        <p:spPr>
          <a:xfrm>
            <a:off x="3275013" y="4190088"/>
            <a:ext cx="3182937" cy="2031325"/>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2" name="Rectangle 21"/>
          <p:cNvSpPr/>
          <p:nvPr/>
        </p:nvSpPr>
        <p:spPr>
          <a:xfrm>
            <a:off x="828369" y="6371849"/>
            <a:ext cx="2575231" cy="923330"/>
          </a:xfrm>
          <a:prstGeom prst="rect">
            <a:avLst/>
          </a:prstGeom>
        </p:spPr>
        <p:txBody>
          <a:bodyPr wrap="square">
            <a:spAutoFit/>
          </a:bodyPr>
          <a:lstStyle/>
          <a:p>
            <a:pPr>
              <a:lnSpc>
                <a:spcPct val="150000"/>
              </a:lnSpc>
            </a:pPr>
            <a:r>
              <a:rPr lang="id-ID" sz="1200" b="1" dirty="0">
                <a:solidFill>
                  <a:srgbClr val="000000"/>
                </a:solidFill>
                <a:latin typeface="Open Sans"/>
              </a:rPr>
              <a:t>Donec fermentum ligula et </a:t>
            </a:r>
            <a:r>
              <a:rPr lang="id-ID" sz="1200" dirty="0">
                <a:solidFill>
                  <a:srgbClr val="000000"/>
                </a:solidFill>
                <a:latin typeface="Open Sans"/>
              </a:rPr>
              <a:t>interdum varius. Nam malesuada massa id pulvinar </a:t>
            </a:r>
            <a:r>
              <a:rPr lang="id-ID" sz="1200" dirty="0" smtClean="0">
                <a:solidFill>
                  <a:srgbClr val="000000"/>
                </a:solidFill>
                <a:latin typeface="Open Sans"/>
              </a:rPr>
              <a:t>volutpat</a:t>
            </a:r>
            <a:endParaRPr lang="id-ID" sz="1200" dirty="0">
              <a:solidFill>
                <a:srgbClr val="000000"/>
              </a:solidFill>
              <a:latin typeface="Open Sans"/>
            </a:endParaRPr>
          </a:p>
        </p:txBody>
      </p:sp>
      <p:sp>
        <p:nvSpPr>
          <p:cNvPr id="23" name="Isosceles Triangle 22"/>
          <p:cNvSpPr/>
          <p:nvPr/>
        </p:nvSpPr>
        <p:spPr>
          <a:xfrm rot="5400000">
            <a:off x="679912" y="6501948"/>
            <a:ext cx="154433" cy="13313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15669" y="7292599"/>
            <a:ext cx="2575231" cy="923330"/>
          </a:xfrm>
          <a:prstGeom prst="rect">
            <a:avLst/>
          </a:prstGeom>
        </p:spPr>
        <p:txBody>
          <a:bodyPr wrap="square">
            <a:spAutoFit/>
          </a:bodyPr>
          <a:lstStyle/>
          <a:p>
            <a:pPr>
              <a:lnSpc>
                <a:spcPct val="150000"/>
              </a:lnSpc>
            </a:pPr>
            <a:r>
              <a:rPr lang="id-ID" sz="1200" b="1" dirty="0">
                <a:solidFill>
                  <a:srgbClr val="000000"/>
                </a:solidFill>
                <a:latin typeface="Open Sans"/>
              </a:rPr>
              <a:t>Donec fermentum ligula et </a:t>
            </a:r>
            <a:r>
              <a:rPr lang="id-ID" sz="1200" dirty="0">
                <a:solidFill>
                  <a:srgbClr val="000000"/>
                </a:solidFill>
                <a:latin typeface="Open Sans"/>
              </a:rPr>
              <a:t>interdum varius. Nam malesuada massa id pulvinar </a:t>
            </a:r>
            <a:r>
              <a:rPr lang="id-ID" sz="1200" dirty="0" smtClean="0">
                <a:solidFill>
                  <a:srgbClr val="000000"/>
                </a:solidFill>
                <a:latin typeface="Open Sans"/>
              </a:rPr>
              <a:t>volutpat</a:t>
            </a:r>
            <a:endParaRPr lang="id-ID" sz="1200" dirty="0">
              <a:solidFill>
                <a:srgbClr val="000000"/>
              </a:solidFill>
              <a:latin typeface="Open Sans"/>
            </a:endParaRPr>
          </a:p>
        </p:txBody>
      </p:sp>
      <p:sp>
        <p:nvSpPr>
          <p:cNvPr id="26" name="Isosceles Triangle 25"/>
          <p:cNvSpPr/>
          <p:nvPr/>
        </p:nvSpPr>
        <p:spPr>
          <a:xfrm rot="5400000">
            <a:off x="667212" y="7422698"/>
            <a:ext cx="154433" cy="13313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33" name="Straight Connector 32"/>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247859" y="158776"/>
            <a:ext cx="1064936" cy="483031"/>
          </a:xfrm>
          <a:prstGeom prst="rect">
            <a:avLst/>
          </a:prstGeom>
          <a:noFill/>
        </p:spPr>
        <p:txBody>
          <a:bodyPr wrap="none" lIns="84406" tIns="42203" rIns="84406" bIns="42203">
            <a:spAutoFit/>
          </a:bodyPr>
          <a:lstStyle/>
          <a:p>
            <a:pPr algn="ctr"/>
            <a:r>
              <a:rPr lang="id-ID" sz="2585" dirty="0">
                <a:ln w="0"/>
              </a:rPr>
              <a:t>BAB </a:t>
            </a:r>
            <a:r>
              <a:rPr lang="en-US" sz="2585" dirty="0" smtClean="0">
                <a:ln w="0"/>
              </a:rPr>
              <a:t>IV</a:t>
            </a:r>
            <a:endParaRPr lang="en-US" sz="2585" dirty="0">
              <a:ln w="0"/>
            </a:endParaRPr>
          </a:p>
        </p:txBody>
      </p:sp>
      <p:pic>
        <p:nvPicPr>
          <p:cNvPr id="35" name="Picture Placeholder 3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755" b="3755"/>
          <a:stretch>
            <a:fillRect/>
          </a:stretch>
        </p:blipFill>
        <p:spPr/>
      </p:pic>
      <p:pic>
        <p:nvPicPr>
          <p:cNvPr id="36" name="Picture Placeholder 3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1464" b="11464"/>
          <a:stretch>
            <a:fillRect/>
          </a:stretch>
        </p:blipFill>
        <p:spPr/>
      </p:pic>
      <p:pic>
        <p:nvPicPr>
          <p:cNvPr id="37" name="Picture Placeholder 36"/>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463" b="11463"/>
          <a:stretch>
            <a:fillRect/>
          </a:stretch>
        </p:blipFill>
        <p:spPr/>
      </p:pic>
      <p:pic>
        <p:nvPicPr>
          <p:cNvPr id="38" name="Picture Placeholder 37"/>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537" b="537"/>
          <a:stretch>
            <a:fillRect/>
          </a:stretch>
        </p:blipFill>
        <p:spPr/>
      </p:pic>
    </p:spTree>
    <p:extLst>
      <p:ext uri="{BB962C8B-B14F-4D97-AF65-F5344CB8AC3E}">
        <p14:creationId xmlns:p14="http://schemas.microsoft.com/office/powerpoint/2010/main" val="792325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050"/>
          <p:cNvSpPr/>
          <p:nvPr/>
        </p:nvSpPr>
        <p:spPr>
          <a:xfrm>
            <a:off x="7211948" y="836570"/>
            <a:ext cx="1940177" cy="483031"/>
          </a:xfrm>
          <a:prstGeom prst="rect">
            <a:avLst/>
          </a:prstGeom>
          <a:noFill/>
        </p:spPr>
        <p:txBody>
          <a:bodyPr wrap="none" lIns="84406" tIns="42203" rIns="84406" bIns="42203">
            <a:spAutoFit/>
          </a:bodyPr>
          <a:lstStyle/>
          <a:p>
            <a:pPr algn="ctr"/>
            <a:r>
              <a:rPr lang="id-ID" sz="2585" dirty="0">
                <a:ln w="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PAGI HARI</a:t>
            </a:r>
            <a:endParaRPr lang="en-US" sz="2585" dirty="0">
              <a:ln w="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8" name="Rectangle 37"/>
          <p:cNvSpPr/>
          <p:nvPr/>
        </p:nvSpPr>
        <p:spPr>
          <a:xfrm>
            <a:off x="7199091" y="4792891"/>
            <a:ext cx="2180626" cy="483031"/>
          </a:xfrm>
          <a:prstGeom prst="rect">
            <a:avLst/>
          </a:prstGeom>
          <a:noFill/>
        </p:spPr>
        <p:txBody>
          <a:bodyPr wrap="none" lIns="84406" tIns="42203" rIns="84406" bIns="42203">
            <a:spAutoFit/>
          </a:bodyPr>
          <a:lstStyle/>
          <a:p>
            <a:pPr algn="ctr"/>
            <a:r>
              <a:rPr lang="id-ID" sz="2585" dirty="0">
                <a:ln w="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SIANG HARI</a:t>
            </a:r>
            <a:endParaRPr lang="en-US" sz="2585" dirty="0">
              <a:ln w="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4" name="Rectangle 23"/>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5" name="Straight Connector 24"/>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47859" y="158776"/>
            <a:ext cx="1064936" cy="483031"/>
          </a:xfrm>
          <a:prstGeom prst="rect">
            <a:avLst/>
          </a:prstGeom>
          <a:noFill/>
        </p:spPr>
        <p:txBody>
          <a:bodyPr wrap="none" lIns="84406" tIns="42203" rIns="84406" bIns="42203">
            <a:spAutoFit/>
          </a:bodyPr>
          <a:lstStyle/>
          <a:p>
            <a:pPr algn="ctr"/>
            <a:r>
              <a:rPr lang="id-ID" sz="2585" dirty="0">
                <a:ln w="0"/>
              </a:rPr>
              <a:t>BAB </a:t>
            </a:r>
            <a:r>
              <a:rPr lang="en-US" sz="2585" dirty="0" smtClean="0">
                <a:ln w="0"/>
              </a:rPr>
              <a:t>IV</a:t>
            </a:r>
            <a:endParaRPr lang="en-US" sz="2585" dirty="0">
              <a:ln w="0"/>
            </a:endParaRPr>
          </a:p>
        </p:txBody>
      </p:sp>
      <p:sp>
        <p:nvSpPr>
          <p:cNvPr id="34" name="Rectangle 33"/>
          <p:cNvSpPr/>
          <p:nvPr/>
        </p:nvSpPr>
        <p:spPr>
          <a:xfrm>
            <a:off x="2835049" y="1271559"/>
            <a:ext cx="3095625" cy="923330"/>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t>
            </a:r>
            <a:r>
              <a:rPr lang="id-ID" sz="1200" dirty="0" smtClean="0">
                <a:latin typeface="Open Sans"/>
              </a:rPr>
              <a:t>amet. </a:t>
            </a:r>
            <a:endParaRPr lang="id-ID" sz="1200" dirty="0">
              <a:latin typeface="Open Sans"/>
            </a:endParaRPr>
          </a:p>
        </p:txBody>
      </p:sp>
      <p:sp>
        <p:nvSpPr>
          <p:cNvPr id="35" name="Rectangle 34"/>
          <p:cNvSpPr/>
          <p:nvPr/>
        </p:nvSpPr>
        <p:spPr>
          <a:xfrm>
            <a:off x="2827112" y="971550"/>
            <a:ext cx="3559175" cy="348109"/>
          </a:xfrm>
          <a:prstGeom prst="rect">
            <a:avLst/>
          </a:prstGeom>
        </p:spPr>
        <p:txBody>
          <a:bodyPr wrap="square">
            <a:spAutoFit/>
          </a:bodyPr>
          <a:lstStyle/>
          <a:p>
            <a:r>
              <a:rPr lang="en-US" sz="1662" dirty="0" smtClean="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 name="Rectangle 3"/>
          <p:cNvSpPr/>
          <p:nvPr/>
        </p:nvSpPr>
        <p:spPr>
          <a:xfrm>
            <a:off x="657225" y="4397829"/>
            <a:ext cx="5580063" cy="3919084"/>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58825" y="4972702"/>
            <a:ext cx="3095625" cy="923330"/>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t>
            </a:r>
            <a:r>
              <a:rPr lang="id-ID" sz="1200" dirty="0" smtClean="0">
                <a:solidFill>
                  <a:schemeClr val="bg1"/>
                </a:solidFill>
                <a:latin typeface="Open Sans"/>
              </a:rPr>
              <a:t>amet. </a:t>
            </a:r>
            <a:endParaRPr lang="id-ID" sz="1200" dirty="0">
              <a:solidFill>
                <a:schemeClr val="bg1"/>
              </a:solidFill>
              <a:latin typeface="Open Sans"/>
            </a:endParaRPr>
          </a:p>
        </p:txBody>
      </p:sp>
      <p:sp>
        <p:nvSpPr>
          <p:cNvPr id="40" name="Rectangle 39"/>
          <p:cNvSpPr/>
          <p:nvPr/>
        </p:nvSpPr>
        <p:spPr>
          <a:xfrm>
            <a:off x="758825" y="4585607"/>
            <a:ext cx="3559175" cy="348109"/>
          </a:xfrm>
          <a:prstGeom prst="rect">
            <a:avLst/>
          </a:prstGeom>
        </p:spPr>
        <p:txBody>
          <a:bodyPr wrap="square">
            <a:spAutoFit/>
          </a:bodyPr>
          <a:lstStyle/>
          <a:p>
            <a:r>
              <a:rPr lang="en-US" sz="1600"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6" name="Rectangle 35"/>
          <p:cNvSpPr/>
          <p:nvPr/>
        </p:nvSpPr>
        <p:spPr>
          <a:xfrm>
            <a:off x="758825" y="6104683"/>
            <a:ext cx="3348718" cy="2031325"/>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41" name="Rectangle 40"/>
          <p:cNvSpPr/>
          <p:nvPr/>
        </p:nvSpPr>
        <p:spPr>
          <a:xfrm>
            <a:off x="2888570" y="2200340"/>
            <a:ext cx="3348718" cy="2031325"/>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8" name="Picture Placeholder 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4798" r="4798"/>
          <a:stretch>
            <a:fillRect/>
          </a:stretch>
        </p:blipFill>
        <p:spPr/>
      </p:pic>
      <p:pic>
        <p:nvPicPr>
          <p:cNvPr id="14" name="Picture Placeholder 1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0488" r="10488"/>
          <a:stretch>
            <a:fillRect/>
          </a:stretch>
        </p:blipFill>
        <p:spPr/>
      </p:pic>
    </p:spTree>
    <p:extLst>
      <p:ext uri="{BB962C8B-B14F-4D97-AF65-F5344CB8AC3E}">
        <p14:creationId xmlns:p14="http://schemas.microsoft.com/office/powerpoint/2010/main" val="3532331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1" name="Straight Connector 20"/>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247859" y="158776"/>
            <a:ext cx="1064936" cy="483031"/>
          </a:xfrm>
          <a:prstGeom prst="rect">
            <a:avLst/>
          </a:prstGeom>
          <a:noFill/>
        </p:spPr>
        <p:txBody>
          <a:bodyPr wrap="none" lIns="84406" tIns="42203" rIns="84406" bIns="42203">
            <a:spAutoFit/>
          </a:bodyPr>
          <a:lstStyle/>
          <a:p>
            <a:pPr algn="ctr"/>
            <a:r>
              <a:rPr lang="id-ID" sz="2585" dirty="0">
                <a:ln w="0"/>
              </a:rPr>
              <a:t>BAB </a:t>
            </a:r>
            <a:r>
              <a:rPr lang="en-US" sz="2585" dirty="0" smtClean="0">
                <a:ln w="0"/>
              </a:rPr>
              <a:t>IV</a:t>
            </a:r>
            <a:endParaRPr lang="en-US" sz="2585" dirty="0">
              <a:ln w="0"/>
            </a:endParaRPr>
          </a:p>
        </p:txBody>
      </p:sp>
      <p:sp>
        <p:nvSpPr>
          <p:cNvPr id="25" name="Rectangle 24"/>
          <p:cNvSpPr/>
          <p:nvPr/>
        </p:nvSpPr>
        <p:spPr>
          <a:xfrm>
            <a:off x="657225" y="4397829"/>
            <a:ext cx="5580063" cy="3919084"/>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888570" y="4591702"/>
            <a:ext cx="3095625" cy="923330"/>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t>
            </a:r>
            <a:r>
              <a:rPr lang="id-ID" sz="1200" dirty="0" smtClean="0">
                <a:solidFill>
                  <a:schemeClr val="bg1"/>
                </a:solidFill>
                <a:latin typeface="Open Sans"/>
              </a:rPr>
              <a:t>amet. </a:t>
            </a:r>
            <a:endParaRPr lang="id-ID" sz="1200" dirty="0">
              <a:solidFill>
                <a:schemeClr val="bg1"/>
              </a:solidFill>
              <a:latin typeface="Open Sans"/>
            </a:endParaRPr>
          </a:p>
        </p:txBody>
      </p:sp>
      <p:sp>
        <p:nvSpPr>
          <p:cNvPr id="32" name="Rectangle 31"/>
          <p:cNvSpPr/>
          <p:nvPr/>
        </p:nvSpPr>
        <p:spPr>
          <a:xfrm>
            <a:off x="2888570" y="5723683"/>
            <a:ext cx="3348718" cy="2031325"/>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 name="Rectangle 2"/>
          <p:cNvSpPr/>
          <p:nvPr/>
        </p:nvSpPr>
        <p:spPr>
          <a:xfrm>
            <a:off x="657225" y="971550"/>
            <a:ext cx="3267075" cy="3257550"/>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105275" y="1456483"/>
            <a:ext cx="2314575" cy="2862322"/>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5" name="Rectangle 34"/>
          <p:cNvSpPr/>
          <p:nvPr/>
        </p:nvSpPr>
        <p:spPr>
          <a:xfrm>
            <a:off x="790575" y="2313733"/>
            <a:ext cx="3035980" cy="1754326"/>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a:t>
            </a:r>
            <a:r>
              <a:rPr lang="id-ID" sz="1200" dirty="0" smtClean="0">
                <a:solidFill>
                  <a:schemeClr val="bg1"/>
                </a:solidFill>
                <a:latin typeface="Open Sans"/>
              </a:rPr>
              <a:t>diam</a:t>
            </a:r>
            <a:endParaRPr lang="id-ID" sz="1200" dirty="0">
              <a:solidFill>
                <a:schemeClr val="bg1"/>
              </a:solidFill>
              <a:latin typeface="Open Sans"/>
            </a:endParaRPr>
          </a:p>
        </p:txBody>
      </p:sp>
      <p:sp>
        <p:nvSpPr>
          <p:cNvPr id="36" name="Rectangle 35"/>
          <p:cNvSpPr/>
          <p:nvPr/>
        </p:nvSpPr>
        <p:spPr>
          <a:xfrm>
            <a:off x="4084413" y="971550"/>
            <a:ext cx="2335438" cy="603883"/>
          </a:xfrm>
          <a:prstGeom prst="rect">
            <a:avLst/>
          </a:prstGeom>
        </p:spPr>
        <p:txBody>
          <a:bodyPr wrap="square">
            <a:spAutoFit/>
          </a:bodyPr>
          <a:lstStyle/>
          <a:p>
            <a:r>
              <a:rPr lang="en-US" sz="1662" dirty="0" smtClean="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13" name="Picture Placeholder 1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0765" b="20765"/>
          <a:stretch>
            <a:fillRect/>
          </a:stretch>
        </p:blipFill>
        <p:spPr/>
      </p:pic>
      <p:pic>
        <p:nvPicPr>
          <p:cNvPr id="14" name="Picture Placeholder 13"/>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3355" t="360" r="30894" b="-360"/>
          <a:stretch/>
        </p:blipFill>
        <p:spPr/>
      </p:pic>
    </p:spTree>
    <p:extLst>
      <p:ext uri="{BB962C8B-B14F-4D97-AF65-F5344CB8AC3E}">
        <p14:creationId xmlns:p14="http://schemas.microsoft.com/office/powerpoint/2010/main" val="4082574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50000" r="-50000"/>
          </a:stretch>
        </a:blipFill>
        <a:effectLst/>
      </p:bgPr>
    </p:bg>
    <p:spTree>
      <p:nvGrpSpPr>
        <p:cNvPr id="1" name=""/>
        <p:cNvGrpSpPr/>
        <p:nvPr/>
      </p:nvGrpSpPr>
      <p:grpSpPr>
        <a:xfrm>
          <a:off x="0" y="0"/>
          <a:ext cx="0" cy="0"/>
          <a:chOff x="0" y="0"/>
          <a:chExt cx="0" cy="0"/>
        </a:xfrm>
      </p:grpSpPr>
      <p:sp>
        <p:nvSpPr>
          <p:cNvPr id="11" name="Rectangle 10"/>
          <p:cNvSpPr/>
          <p:nvPr/>
        </p:nvSpPr>
        <p:spPr>
          <a:xfrm>
            <a:off x="0" y="0"/>
            <a:ext cx="6858000" cy="9144000"/>
          </a:xfrm>
          <a:prstGeom prst="rect">
            <a:avLst/>
          </a:prstGeom>
          <a:gradFill flip="none" rotWithShape="1">
            <a:gsLst>
              <a:gs pos="0">
                <a:srgbClr val="7030A0">
                  <a:alpha val="0"/>
                </a:srgbClr>
              </a:gs>
              <a:gs pos="56000">
                <a:srgbClr val="002060">
                  <a:alpha val="74000"/>
                </a:srgb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Rectangle 6"/>
          <p:cNvSpPr/>
          <p:nvPr/>
        </p:nvSpPr>
        <p:spPr>
          <a:xfrm>
            <a:off x="1039305" y="3105616"/>
            <a:ext cx="4779390" cy="3722123"/>
          </a:xfrm>
          <a:prstGeom prst="rect">
            <a:avLst/>
          </a:prstGeom>
          <a:noFill/>
        </p:spPr>
        <p:txBody>
          <a:bodyPr wrap="square" lIns="84406" tIns="42203" rIns="84406" bIns="42203">
            <a:spAutoFit/>
          </a:bodyPr>
          <a:lstStyle/>
          <a:p>
            <a:pPr algn="ctr"/>
            <a:r>
              <a:rPr lang="id-ID" sz="1477" dirty="0">
                <a:ln w="0"/>
                <a:solidFill>
                  <a:schemeClr val="bg1"/>
                </a:solidFill>
              </a:rPr>
              <a:t>Kepada Tuhan Yang Maha Esa Yang Telah Memberikan</a:t>
            </a:r>
          </a:p>
          <a:p>
            <a:pPr algn="ctr"/>
            <a:r>
              <a:rPr lang="id-ID" sz="1477" dirty="0">
                <a:ln w="0"/>
                <a:solidFill>
                  <a:schemeClr val="bg1"/>
                </a:solidFill>
              </a:rPr>
              <a:t>Kesempatan Kepada Saya Untuk Terus Berkarya </a:t>
            </a:r>
          </a:p>
          <a:p>
            <a:pPr algn="ctr"/>
            <a:endParaRPr lang="id-ID" sz="1477" dirty="0">
              <a:ln w="0"/>
              <a:solidFill>
                <a:schemeClr val="bg1"/>
              </a:solidFill>
            </a:endParaRPr>
          </a:p>
          <a:p>
            <a:pPr algn="ctr"/>
            <a:r>
              <a:rPr lang="id-ID" sz="1477" dirty="0">
                <a:ln w="0"/>
                <a:solidFill>
                  <a:schemeClr val="bg1"/>
                </a:solidFill>
              </a:rPr>
              <a:t>Orang Tua Yang Telah Membesarkan Dan Dengan Sabar</a:t>
            </a:r>
          </a:p>
          <a:p>
            <a:pPr algn="ctr"/>
            <a:r>
              <a:rPr lang="id-ID" sz="1477" dirty="0">
                <a:ln w="0"/>
                <a:solidFill>
                  <a:schemeClr val="bg1"/>
                </a:solidFill>
              </a:rPr>
              <a:t>Membimbing Saya Hingga Saat Ini</a:t>
            </a:r>
            <a:endParaRPr lang="en-US" sz="1477" dirty="0">
              <a:ln w="0"/>
              <a:solidFill>
                <a:schemeClr val="bg1"/>
              </a:solidFill>
            </a:endParaRPr>
          </a:p>
          <a:p>
            <a:pPr algn="ctr"/>
            <a:endParaRPr lang="id-ID" sz="1477" dirty="0">
              <a:ln w="0"/>
              <a:solidFill>
                <a:schemeClr val="bg1"/>
              </a:solidFill>
            </a:endParaRPr>
          </a:p>
          <a:p>
            <a:pPr algn="ctr"/>
            <a:r>
              <a:rPr lang="id-ID" sz="1477" dirty="0">
                <a:ln w="0"/>
                <a:solidFill>
                  <a:schemeClr val="bg1"/>
                </a:solidFill>
              </a:rPr>
              <a:t>Orang Tua Yang Telah Membesarkan Dan Dengan Sabar</a:t>
            </a:r>
          </a:p>
          <a:p>
            <a:pPr algn="ctr"/>
            <a:r>
              <a:rPr lang="id-ID" sz="1477" dirty="0">
                <a:ln w="0"/>
                <a:solidFill>
                  <a:schemeClr val="bg1"/>
                </a:solidFill>
              </a:rPr>
              <a:t>Membimbing Saya Hingga Saat Ini</a:t>
            </a:r>
          </a:p>
          <a:p>
            <a:pPr algn="ctr"/>
            <a:endParaRPr lang="id-ID" sz="1477" dirty="0">
              <a:ln w="0"/>
              <a:solidFill>
                <a:schemeClr val="bg1"/>
              </a:solidFill>
            </a:endParaRPr>
          </a:p>
          <a:p>
            <a:pPr algn="ctr"/>
            <a:r>
              <a:rPr lang="id-ID" sz="1477" dirty="0">
                <a:ln w="0"/>
                <a:solidFill>
                  <a:schemeClr val="bg1"/>
                </a:solidFill>
              </a:rPr>
              <a:t>Saudara Yang Membantu Dan Menginspirasi Saya Menulis</a:t>
            </a:r>
          </a:p>
          <a:p>
            <a:pPr algn="ctr"/>
            <a:endParaRPr lang="id-ID" sz="1477" dirty="0">
              <a:ln w="0"/>
              <a:solidFill>
                <a:schemeClr val="bg1"/>
              </a:solidFill>
            </a:endParaRPr>
          </a:p>
          <a:p>
            <a:pPr algn="ctr"/>
            <a:r>
              <a:rPr lang="id-ID" sz="1477" dirty="0">
                <a:ln w="0"/>
                <a:solidFill>
                  <a:schemeClr val="bg1"/>
                </a:solidFill>
              </a:rPr>
              <a:t>Dan Khusus Saya Persembahkan Buku/Ebook Ini Spesial Untuk</a:t>
            </a:r>
          </a:p>
          <a:p>
            <a:pPr algn="ctr"/>
            <a:r>
              <a:rPr lang="id-ID" sz="1477" dirty="0">
                <a:ln w="0"/>
                <a:solidFill>
                  <a:schemeClr val="bg1"/>
                </a:solidFill>
              </a:rPr>
              <a:t>Orang Terkasih (Nama) Dan (Nama) Yang Memotivasi Saya Untuk</a:t>
            </a:r>
          </a:p>
          <a:p>
            <a:pPr algn="ctr"/>
            <a:r>
              <a:rPr lang="id-ID" sz="1477" dirty="0">
                <a:ln w="0"/>
                <a:solidFill>
                  <a:schemeClr val="bg1"/>
                </a:solidFill>
              </a:rPr>
              <a:t>Menulis Dan Berkarya</a:t>
            </a:r>
            <a:endParaRPr lang="en-US" sz="1477" dirty="0">
              <a:ln w="0"/>
              <a:solidFill>
                <a:schemeClr val="bg1"/>
              </a:solidFill>
            </a:endParaRPr>
          </a:p>
        </p:txBody>
      </p:sp>
      <p:sp>
        <p:nvSpPr>
          <p:cNvPr id="4" name="Rectangle 3"/>
          <p:cNvSpPr/>
          <p:nvPr/>
        </p:nvSpPr>
        <p:spPr>
          <a:xfrm>
            <a:off x="2529445" y="7314265"/>
            <a:ext cx="1799112" cy="426093"/>
          </a:xfrm>
          <a:prstGeom prst="rect">
            <a:avLst/>
          </a:prstGeom>
          <a:noFill/>
        </p:spPr>
        <p:txBody>
          <a:bodyPr wrap="none" lIns="84406" tIns="42203" rIns="84406" bIns="42203">
            <a:spAutoFit/>
          </a:bodyPr>
          <a:lstStyle/>
          <a:p>
            <a:pPr algn="ctr"/>
            <a:r>
              <a:rPr lang="id-ID" sz="2215" dirty="0">
                <a:ln w="0"/>
                <a:solidFill>
                  <a:srgbClr val="2DD2C6"/>
                </a:solidFill>
                <a:latin typeface="Segoe UI Black" panose="020B0A02040204020203" pitchFamily="34" charset="0"/>
                <a:ea typeface="Segoe UI Black" panose="020B0A02040204020203" pitchFamily="34" charset="0"/>
                <a:cs typeface="Segoe UI Black" panose="020B0A02040204020203" pitchFamily="34" charset="0"/>
              </a:rPr>
              <a:t>Nama Anda</a:t>
            </a:r>
            <a:endParaRPr lang="en-US" sz="2215" dirty="0">
              <a:ln w="0"/>
              <a:solidFill>
                <a:srgbClr val="2DD2C6"/>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 name="Rectangle 4"/>
          <p:cNvSpPr/>
          <p:nvPr/>
        </p:nvSpPr>
        <p:spPr>
          <a:xfrm>
            <a:off x="1973706" y="2490547"/>
            <a:ext cx="3844989" cy="369282"/>
          </a:xfrm>
          <a:prstGeom prst="rect">
            <a:avLst/>
          </a:prstGeom>
          <a:noFill/>
        </p:spPr>
        <p:txBody>
          <a:bodyPr wrap="square" lIns="84406" tIns="42203" rIns="84406" bIns="42203">
            <a:spAutoFit/>
          </a:bodyPr>
          <a:lstStyle/>
          <a:p>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UCAPAN TERIMA KASIH</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12" name="Group 11"/>
          <p:cNvGrpSpPr/>
          <p:nvPr/>
        </p:nvGrpSpPr>
        <p:grpSpPr>
          <a:xfrm>
            <a:off x="2923297" y="781463"/>
            <a:ext cx="621618" cy="620778"/>
            <a:chOff x="5470336" y="180639"/>
            <a:chExt cx="1119321" cy="1117809"/>
          </a:xfrm>
          <a:solidFill>
            <a:schemeClr val="bg1"/>
          </a:solidFill>
        </p:grpSpPr>
        <p:sp>
          <p:nvSpPr>
            <p:cNvPr id="13"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grp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14"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15"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grp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16" name="Rectangle 15"/>
          <p:cNvSpPr/>
          <p:nvPr/>
        </p:nvSpPr>
        <p:spPr>
          <a:xfrm>
            <a:off x="3189557" y="867921"/>
            <a:ext cx="980299" cy="312537"/>
          </a:xfrm>
          <a:prstGeom prst="rect">
            <a:avLst/>
          </a:prstGeom>
          <a:noFill/>
        </p:spPr>
        <p:txBody>
          <a:bodyPr wrap="none" lIns="84406" tIns="42203" rIns="84406" bIns="42203">
            <a:spAutoFit/>
          </a:bodyPr>
          <a:lstStyle/>
          <a:p>
            <a:pPr algn="ctr"/>
            <a:r>
              <a:rPr lang="id-ID" sz="1477" dirty="0">
                <a:ln w="0"/>
                <a:solidFill>
                  <a:schemeClr val="bg1"/>
                </a:solidFill>
              </a:rPr>
              <a:t>Logo Anda</a:t>
            </a:r>
            <a:endParaRPr lang="en-US" sz="1477" dirty="0">
              <a:ln w="0"/>
              <a:solidFill>
                <a:schemeClr val="bg1"/>
              </a:solidFill>
            </a:endParaRPr>
          </a:p>
        </p:txBody>
      </p:sp>
    </p:spTree>
    <p:extLst>
      <p:ext uri="{BB962C8B-B14F-4D97-AF65-F5344CB8AC3E}">
        <p14:creationId xmlns:p14="http://schemas.microsoft.com/office/powerpoint/2010/main" val="2986781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297206" y="211444"/>
            <a:ext cx="1068143" cy="341006"/>
          </a:xfrm>
          <a:prstGeom prst="rect">
            <a:avLst/>
          </a:prstGeom>
          <a:noFill/>
        </p:spPr>
        <p:txBody>
          <a:bodyPr wrap="none" lIns="84406" tIns="42203" rIns="84406" bIns="42203">
            <a:spAutoFit/>
          </a:bodyPr>
          <a:lstStyle/>
          <a:p>
            <a:pPr algn="ctr"/>
            <a:r>
              <a:rPr lang="en-US" sz="1662" b="1" dirty="0" err="1" smtClean="0">
                <a:ln w="0"/>
                <a:solidFill>
                  <a:srgbClr val="002060"/>
                </a:solidFill>
                <a:latin typeface="Tahoma" panose="020B0604030504040204" pitchFamily="34" charset="0"/>
                <a:ea typeface="Tahoma" panose="020B0604030504040204" pitchFamily="34" charset="0"/>
                <a:cs typeface="Tahoma" panose="020B0604030504040204" pitchFamily="34" charset="0"/>
              </a:rPr>
              <a:t>Penutup</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2" name="Straight Connector 11"/>
          <p:cNvCxnSpPr/>
          <p:nvPr/>
        </p:nvCxnSpPr>
        <p:spPr>
          <a:xfrm>
            <a:off x="3429000" y="536742"/>
            <a:ext cx="279619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3200400" cy="9144000"/>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57225" y="3094783"/>
            <a:ext cx="2352675" cy="1754326"/>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a:t>
            </a:r>
          </a:p>
        </p:txBody>
      </p:sp>
      <p:sp>
        <p:nvSpPr>
          <p:cNvPr id="20" name="Rectangle 19"/>
          <p:cNvSpPr/>
          <p:nvPr/>
        </p:nvSpPr>
        <p:spPr>
          <a:xfrm>
            <a:off x="657225" y="6562587"/>
            <a:ext cx="2352675" cy="1754326"/>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a:t>
            </a:r>
          </a:p>
        </p:txBody>
      </p:sp>
      <p:sp>
        <p:nvSpPr>
          <p:cNvPr id="21" name="Rectangle 20"/>
          <p:cNvSpPr/>
          <p:nvPr/>
        </p:nvSpPr>
        <p:spPr>
          <a:xfrm>
            <a:off x="619125" y="876300"/>
            <a:ext cx="2335438" cy="603883"/>
          </a:xfrm>
          <a:prstGeom prst="rect">
            <a:avLst/>
          </a:prstGeom>
        </p:spPr>
        <p:txBody>
          <a:bodyPr wrap="square">
            <a:spAutoFit/>
          </a:bodyPr>
          <a:lstStyle/>
          <a:p>
            <a:r>
              <a:rPr lang="en-US" sz="1662"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2" name="Rectangle 21"/>
          <p:cNvSpPr/>
          <p:nvPr/>
        </p:nvSpPr>
        <p:spPr>
          <a:xfrm>
            <a:off x="3364821" y="838200"/>
            <a:ext cx="2824134" cy="1200329"/>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t>
            </a:r>
            <a:r>
              <a:rPr lang="id-ID" sz="1200" dirty="0" smtClean="0">
                <a:latin typeface="Open Sans"/>
              </a:rPr>
              <a:t>amet. </a:t>
            </a:r>
            <a:endParaRPr lang="id-ID" sz="1200" dirty="0">
              <a:latin typeface="Open Sans"/>
            </a:endParaRPr>
          </a:p>
        </p:txBody>
      </p:sp>
      <p:sp>
        <p:nvSpPr>
          <p:cNvPr id="23" name="Rectangle 22"/>
          <p:cNvSpPr/>
          <p:nvPr/>
        </p:nvSpPr>
        <p:spPr>
          <a:xfrm>
            <a:off x="3364820" y="2065431"/>
            <a:ext cx="3055030" cy="2308324"/>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6" name="Rectangle 25"/>
          <p:cNvSpPr/>
          <p:nvPr/>
        </p:nvSpPr>
        <p:spPr>
          <a:xfrm>
            <a:off x="3413154" y="7116584"/>
            <a:ext cx="2824134" cy="1200329"/>
          </a:xfrm>
          <a:prstGeom prst="rect">
            <a:avLst/>
          </a:prstGeom>
        </p:spPr>
        <p:txBody>
          <a:bodyPr wrap="square">
            <a:spAutoFit/>
          </a:bodyPr>
          <a:lstStyle/>
          <a:p>
            <a:pPr>
              <a:lnSpc>
                <a:spcPct val="150000"/>
              </a:lnSpc>
            </a:pPr>
            <a:r>
              <a:rPr lang="id-ID" sz="1200" dirty="0">
                <a:latin typeface="Open Sans"/>
              </a:rPr>
              <a:t>Lorem ipsum dolor sit amet, consectetur adipiscing elit. Cras non tristique magna. Sed sodales lobortis est sit </a:t>
            </a:r>
            <a:r>
              <a:rPr lang="id-ID" sz="1200" dirty="0" smtClean="0">
                <a:latin typeface="Open Sans"/>
              </a:rPr>
              <a:t>amet. </a:t>
            </a:r>
            <a:endParaRPr lang="id-ID" sz="1200" dirty="0">
              <a:latin typeface="Open Sans"/>
            </a:endParaRPr>
          </a:p>
        </p:txBody>
      </p:sp>
      <p:pic>
        <p:nvPicPr>
          <p:cNvPr id="17" name="Picture Placeholder 1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464" b="7464"/>
          <a:stretch>
            <a:fillRect/>
          </a:stretch>
        </p:blipFill>
        <p:spPr/>
      </p:pic>
      <p:pic>
        <p:nvPicPr>
          <p:cNvPr id="18" name="Picture Placeholder 1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6223" r="6223"/>
          <a:stretch>
            <a:fillRect/>
          </a:stretch>
        </p:blipFill>
        <p:spPr/>
      </p:pic>
      <p:pic>
        <p:nvPicPr>
          <p:cNvPr id="27" name="Picture Placeholder 26"/>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0218" r="10218"/>
          <a:stretch>
            <a:fillRect/>
          </a:stretch>
        </p:blipFill>
        <p:spPr/>
      </p:pic>
    </p:spTree>
    <p:extLst>
      <p:ext uri="{BB962C8B-B14F-4D97-AF65-F5344CB8AC3E}">
        <p14:creationId xmlns:p14="http://schemas.microsoft.com/office/powerpoint/2010/main" val="1950315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grpSp>
        <p:nvGrpSpPr>
          <p:cNvPr id="2" name="Group 1"/>
          <p:cNvGrpSpPr/>
          <p:nvPr/>
        </p:nvGrpSpPr>
        <p:grpSpPr>
          <a:xfrm>
            <a:off x="657225" y="1951928"/>
            <a:ext cx="2451735" cy="2318561"/>
            <a:chOff x="391315" y="1298660"/>
            <a:chExt cx="6062250" cy="5732959"/>
          </a:xfrm>
        </p:grpSpPr>
        <p:sp>
          <p:nvSpPr>
            <p:cNvPr id="64" name="Freeform 63"/>
            <p:cNvSpPr/>
            <p:nvPr/>
          </p:nvSpPr>
          <p:spPr>
            <a:xfrm rot="20313848">
              <a:off x="2210228" y="5752120"/>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3" name="Freeform 62"/>
            <p:cNvSpPr/>
            <p:nvPr/>
          </p:nvSpPr>
          <p:spPr>
            <a:xfrm rot="20313848">
              <a:off x="2873527" y="3679841"/>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2" name="Freeform 61"/>
            <p:cNvSpPr/>
            <p:nvPr/>
          </p:nvSpPr>
          <p:spPr>
            <a:xfrm rot="20313848">
              <a:off x="1849349" y="2693367"/>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5" name="Freeform 24"/>
            <p:cNvSpPr/>
            <p:nvPr/>
          </p:nvSpPr>
          <p:spPr>
            <a:xfrm rot="20313848">
              <a:off x="764759" y="4534564"/>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20313848">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20313848">
              <a:off x="3045463" y="4919246"/>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20313848">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rot="1402127">
              <a:off x="1184241" y="2210775"/>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20313848">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rot="1402127">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rot="1402127">
              <a:off x="1668012" y="6537132"/>
              <a:ext cx="494487" cy="4944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rot="1402127">
              <a:off x="5542061" y="526629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7" name="Straight Connector 36"/>
            <p:cNvCxnSpPr/>
            <p:nvPr/>
          </p:nvCxnSpPr>
          <p:spPr>
            <a:xfrm rot="1402127" flipV="1">
              <a:off x="1888761" y="5781998"/>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402127"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402127" flipV="1">
              <a:off x="4681641" y="265062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rot="1402127">
              <a:off x="2472483" y="188293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9" name="Oval 58"/>
            <p:cNvSpPr/>
            <p:nvPr/>
          </p:nvSpPr>
          <p:spPr>
            <a:xfrm rot="1402127">
              <a:off x="5048965" y="1298660"/>
              <a:ext cx="562440" cy="562440"/>
            </a:xfrm>
            <a:prstGeom prst="ellipse">
              <a:avLst/>
            </a:prstGeom>
            <a:solidFill>
              <a:srgbClr val="0070C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0" name="Freeform 59"/>
            <p:cNvSpPr/>
            <p:nvPr/>
          </p:nvSpPr>
          <p:spPr>
            <a:xfrm rot="20313848">
              <a:off x="1354057" y="212526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1" name="Freeform 60"/>
            <p:cNvSpPr/>
            <p:nvPr/>
          </p:nvSpPr>
          <p:spPr>
            <a:xfrm rot="20313848" flipV="1">
              <a:off x="1686671" y="1694892"/>
              <a:ext cx="2439699" cy="383239"/>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5" name="Oval 64"/>
            <p:cNvSpPr/>
            <p:nvPr/>
          </p:nvSpPr>
          <p:spPr>
            <a:xfrm rot="1402127">
              <a:off x="5306691" y="4034329"/>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39" name="Rectangle 38"/>
          <p:cNvSpPr/>
          <p:nvPr/>
        </p:nvSpPr>
        <p:spPr>
          <a:xfrm>
            <a:off x="619125" y="678468"/>
            <a:ext cx="2398636" cy="369282"/>
          </a:xfrm>
          <a:prstGeom prst="rect">
            <a:avLst/>
          </a:prstGeom>
          <a:noFill/>
        </p:spPr>
        <p:txBody>
          <a:bodyPr wrap="none" lIns="84406" tIns="42203" rIns="84406" bIns="42203">
            <a:spAutoFit/>
          </a:bodyPr>
          <a:lstStyle/>
          <a:p>
            <a:pPr algn="ctr"/>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TENTANG PENULIS</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0" name="Rectangle 39"/>
          <p:cNvSpPr/>
          <p:nvPr/>
        </p:nvSpPr>
        <p:spPr>
          <a:xfrm>
            <a:off x="3413154" y="2005232"/>
            <a:ext cx="2824134" cy="1200329"/>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t>
            </a:r>
            <a:r>
              <a:rPr lang="id-ID" sz="1200" dirty="0" smtClean="0">
                <a:solidFill>
                  <a:schemeClr val="bg1"/>
                </a:solidFill>
                <a:latin typeface="Open Sans"/>
              </a:rPr>
              <a:t>amet. </a:t>
            </a:r>
            <a:endParaRPr lang="id-ID" sz="1200" dirty="0">
              <a:solidFill>
                <a:schemeClr val="bg1"/>
              </a:solidFill>
              <a:latin typeface="Open Sans"/>
            </a:endParaRPr>
          </a:p>
        </p:txBody>
      </p:sp>
      <p:sp>
        <p:nvSpPr>
          <p:cNvPr id="46" name="Rectangle 45"/>
          <p:cNvSpPr/>
          <p:nvPr/>
        </p:nvSpPr>
        <p:spPr>
          <a:xfrm>
            <a:off x="3376250" y="3345005"/>
            <a:ext cx="3055030" cy="2308324"/>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47" name="Rectangle 46"/>
          <p:cNvSpPr/>
          <p:nvPr/>
        </p:nvSpPr>
        <p:spPr>
          <a:xfrm>
            <a:off x="657225" y="5731590"/>
            <a:ext cx="2662750" cy="2585323"/>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a:t>
            </a:r>
            <a:r>
              <a:rPr lang="id-ID" sz="1200" dirty="0" smtClean="0">
                <a:solidFill>
                  <a:schemeClr val="bg1"/>
                </a:solidFill>
                <a:latin typeface="Open Sans"/>
              </a:rPr>
              <a:t>tempus diam eget diam dictum fringilla. </a:t>
            </a:r>
            <a:endParaRPr lang="id-ID" sz="1200" dirty="0">
              <a:solidFill>
                <a:schemeClr val="bg1"/>
              </a:solidFill>
              <a:latin typeface="Open Sans"/>
            </a:endParaRPr>
          </a:p>
        </p:txBody>
      </p:sp>
      <p:sp>
        <p:nvSpPr>
          <p:cNvPr id="48" name="Rectangle 47"/>
          <p:cNvSpPr/>
          <p:nvPr/>
        </p:nvSpPr>
        <p:spPr>
          <a:xfrm>
            <a:off x="3365138" y="6008589"/>
            <a:ext cx="3055030" cy="2308324"/>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4" name="Picture Placeholder 3"/>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963" t="1295" r="30299" b="-1295"/>
          <a:stretch/>
        </p:blipFill>
        <p:spPr/>
      </p:pic>
      <p:sp>
        <p:nvSpPr>
          <p:cNvPr id="49" name="Rectangle 48"/>
          <p:cNvSpPr/>
          <p:nvPr/>
        </p:nvSpPr>
        <p:spPr>
          <a:xfrm>
            <a:off x="657225" y="4396740"/>
            <a:ext cx="2620547" cy="1200329"/>
          </a:xfrm>
          <a:prstGeom prst="rect">
            <a:avLst/>
          </a:prstGeom>
        </p:spPr>
        <p:txBody>
          <a:bodyPr wrap="square">
            <a:spAutoFit/>
          </a:bodyPr>
          <a:lstStyle/>
          <a:p>
            <a:pPr>
              <a:lnSpc>
                <a:spcPct val="150000"/>
              </a:lnSpc>
            </a:pPr>
            <a:r>
              <a:rPr lang="id-ID" sz="1200" dirty="0">
                <a:solidFill>
                  <a:schemeClr val="bg1"/>
                </a:solidFill>
                <a:latin typeface="Open Sans"/>
              </a:rPr>
              <a:t>Lorem ipsum dolor sit amet, consectetur adipiscing elit. Cras non tristique magna. Sed sodales lobortis est sit </a:t>
            </a:r>
            <a:r>
              <a:rPr lang="id-ID" sz="1200" dirty="0" smtClean="0">
                <a:solidFill>
                  <a:schemeClr val="bg1"/>
                </a:solidFill>
                <a:latin typeface="Open Sans"/>
              </a:rPr>
              <a:t>amet. </a:t>
            </a:r>
            <a:endParaRPr lang="id-ID" sz="1200" dirty="0">
              <a:solidFill>
                <a:schemeClr val="bg1"/>
              </a:solidFill>
              <a:latin typeface="Open Sans"/>
            </a:endParaRPr>
          </a:p>
        </p:txBody>
      </p:sp>
    </p:spTree>
    <p:extLst>
      <p:ext uri="{BB962C8B-B14F-4D97-AF65-F5344CB8AC3E}">
        <p14:creationId xmlns:p14="http://schemas.microsoft.com/office/powerpoint/2010/main" val="1702255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587823" y="1164722"/>
            <a:ext cx="1379126" cy="341006"/>
          </a:xfrm>
          <a:prstGeom prst="rect">
            <a:avLst/>
          </a:prstGeom>
          <a:noFill/>
        </p:spPr>
        <p:txBody>
          <a:bodyPr wrap="none" lIns="84406" tIns="42203" rIns="84406" bIns="42203">
            <a:spAutoFit/>
          </a:bodyPr>
          <a:lstStyle/>
          <a:p>
            <a:pPr algn="ctr"/>
            <a:r>
              <a:rPr lang="id-ID" sz="1662" dirty="0">
                <a:ln w="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DAFTAR ISI</a:t>
            </a:r>
            <a:endParaRPr lang="en-US" sz="1662" dirty="0">
              <a:ln w="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55371489"/>
              </p:ext>
            </p:extLst>
          </p:nvPr>
        </p:nvGraphicFramePr>
        <p:xfrm>
          <a:off x="683144" y="1511615"/>
          <a:ext cx="5526595" cy="3423140"/>
        </p:xfrm>
        <a:graphic>
          <a:graphicData uri="http://schemas.openxmlformats.org/drawingml/2006/table">
            <a:tbl>
              <a:tblPr firstRow="1" bandRow="1">
                <a:tableStyleId>{2D5ABB26-0587-4C30-8999-92F81FD0307C}</a:tableStyleId>
              </a:tblPr>
              <a:tblGrid>
                <a:gridCol w="615794">
                  <a:extLst>
                    <a:ext uri="{9D8B030D-6E8A-4147-A177-3AD203B41FA5}">
                      <a16:colId xmlns:a16="http://schemas.microsoft.com/office/drawing/2014/main" val="20000"/>
                    </a:ext>
                  </a:extLst>
                </a:gridCol>
                <a:gridCol w="4177271">
                  <a:extLst>
                    <a:ext uri="{9D8B030D-6E8A-4147-A177-3AD203B41FA5}">
                      <a16:colId xmlns:a16="http://schemas.microsoft.com/office/drawing/2014/main" val="20001"/>
                    </a:ext>
                  </a:extLst>
                </a:gridCol>
                <a:gridCol w="733530">
                  <a:extLst>
                    <a:ext uri="{9D8B030D-6E8A-4147-A177-3AD203B41FA5}">
                      <a16:colId xmlns:a16="http://schemas.microsoft.com/office/drawing/2014/main" val="20002"/>
                    </a:ext>
                  </a:extLst>
                </a:gridCol>
              </a:tblGrid>
              <a:tr h="342314">
                <a:tc gridSpan="2">
                  <a:txBody>
                    <a:bodyPr/>
                    <a:lstStyle/>
                    <a:p>
                      <a:r>
                        <a:rPr lang="id-ID" sz="1200" dirty="0" smtClean="0"/>
                        <a:t>Kata</a:t>
                      </a:r>
                      <a:r>
                        <a:rPr lang="id-ID" sz="1200" baseline="0" dirty="0" smtClean="0"/>
                        <a:t> Pengantar </a:t>
                      </a:r>
                      <a:r>
                        <a:rPr lang="id-ID" sz="1200" dirty="0" smtClean="0"/>
                        <a:t>...........................................................................................</a:t>
                      </a:r>
                      <a:endParaRPr lang="id-ID" sz="1200" dirty="0"/>
                    </a:p>
                  </a:txBody>
                  <a:tcPr marL="84406" marR="84406" marT="42203" marB="42203" anchor="ctr"/>
                </a:tc>
                <a:tc hMerge="1">
                  <a:txBody>
                    <a:bodyPr/>
                    <a:lstStyle/>
                    <a:p>
                      <a:endParaRPr lang="id-ID"/>
                    </a:p>
                  </a:txBody>
                  <a:tcPr/>
                </a:tc>
                <a:tc>
                  <a:txBody>
                    <a:bodyPr/>
                    <a:lstStyle/>
                    <a:p>
                      <a:r>
                        <a:rPr lang="id-ID" sz="1200" dirty="0" smtClean="0"/>
                        <a:t>02</a:t>
                      </a:r>
                      <a:endParaRPr lang="id-ID" sz="1200" dirty="0"/>
                    </a:p>
                  </a:txBody>
                  <a:tcPr marL="84406" marR="84406" marT="42203" marB="42203" anchor="ctr"/>
                </a:tc>
                <a:extLst>
                  <a:ext uri="{0D108BD9-81ED-4DB2-BD59-A6C34878D82A}">
                    <a16:rowId xmlns:a16="http://schemas.microsoft.com/office/drawing/2014/main" val="10000"/>
                  </a:ext>
                </a:extLst>
              </a:tr>
              <a:tr h="342314">
                <a:tc gridSpan="2">
                  <a:txBody>
                    <a:bodyPr/>
                    <a:lstStyle/>
                    <a:p>
                      <a:r>
                        <a:rPr lang="id-ID" sz="1200" dirty="0" smtClean="0"/>
                        <a:t>Ucapan Terima Kasih ..................................................................................</a:t>
                      </a:r>
                      <a:endParaRPr lang="id-ID" sz="1200" dirty="0"/>
                    </a:p>
                  </a:txBody>
                  <a:tcPr marL="84406" marR="84406" marT="42203" marB="42203" anchor="ctr"/>
                </a:tc>
                <a:tc hMerge="1">
                  <a:txBody>
                    <a:bodyPr/>
                    <a:lstStyle/>
                    <a:p>
                      <a:endParaRPr lang="id-ID"/>
                    </a:p>
                  </a:txBody>
                  <a:tcPr/>
                </a:tc>
                <a:tc>
                  <a:txBody>
                    <a:bodyPr/>
                    <a:lstStyle/>
                    <a:p>
                      <a:r>
                        <a:rPr lang="id-ID" sz="1200" dirty="0" smtClean="0"/>
                        <a:t>03</a:t>
                      </a:r>
                      <a:endParaRPr lang="id-ID" sz="1200" dirty="0"/>
                    </a:p>
                  </a:txBody>
                  <a:tcPr marL="84406" marR="84406" marT="42203" marB="42203" anchor="ctr"/>
                </a:tc>
                <a:extLst>
                  <a:ext uri="{0D108BD9-81ED-4DB2-BD59-A6C34878D82A}">
                    <a16:rowId xmlns:a16="http://schemas.microsoft.com/office/drawing/2014/main" val="10001"/>
                  </a:ext>
                </a:extLst>
              </a:tr>
              <a:tr h="342314">
                <a:tc>
                  <a:txBody>
                    <a:bodyPr/>
                    <a:lstStyle/>
                    <a:p>
                      <a:r>
                        <a:rPr lang="id-ID" sz="1200" b="1" dirty="0" smtClean="0">
                          <a:solidFill>
                            <a:srgbClr val="002060"/>
                          </a:solidFill>
                        </a:rPr>
                        <a:t>Bab 1</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04</a:t>
                      </a:r>
                    </a:p>
                  </a:txBody>
                  <a:tcPr marL="84406" marR="84406" marT="42203" marB="42203" anchor="ctr"/>
                </a:tc>
                <a:extLst>
                  <a:ext uri="{0D108BD9-81ED-4DB2-BD59-A6C34878D82A}">
                    <a16:rowId xmlns:a16="http://schemas.microsoft.com/office/drawing/2014/main" val="10002"/>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05</a:t>
                      </a:r>
                    </a:p>
                  </a:txBody>
                  <a:tcPr marL="84406" marR="84406" marT="42203" marB="42203" anchor="ctr"/>
                </a:tc>
                <a:extLst>
                  <a:ext uri="{0D108BD9-81ED-4DB2-BD59-A6C34878D82A}">
                    <a16:rowId xmlns:a16="http://schemas.microsoft.com/office/drawing/2014/main" val="10003"/>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06</a:t>
                      </a:r>
                    </a:p>
                  </a:txBody>
                  <a:tcPr marL="84406" marR="84406" marT="42203" marB="42203" anchor="ctr"/>
                </a:tc>
                <a:extLst>
                  <a:ext uri="{0D108BD9-81ED-4DB2-BD59-A6C34878D82A}">
                    <a16:rowId xmlns:a16="http://schemas.microsoft.com/office/drawing/2014/main" val="10004"/>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07</a:t>
                      </a:r>
                    </a:p>
                  </a:txBody>
                  <a:tcPr marL="84406" marR="84406" marT="42203" marB="42203" anchor="ctr"/>
                </a:tc>
                <a:extLst>
                  <a:ext uri="{0D108BD9-81ED-4DB2-BD59-A6C34878D82A}">
                    <a16:rowId xmlns:a16="http://schemas.microsoft.com/office/drawing/2014/main" val="10005"/>
                  </a:ext>
                </a:extLst>
              </a:tr>
              <a:tr h="342314">
                <a:tc>
                  <a:txBody>
                    <a:bodyPr/>
                    <a:lstStyle/>
                    <a:p>
                      <a:r>
                        <a:rPr lang="id-ID" sz="1200" b="1" dirty="0" smtClean="0">
                          <a:solidFill>
                            <a:srgbClr val="002060"/>
                          </a:solidFill>
                        </a:rPr>
                        <a:t>Bab 2</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08</a:t>
                      </a:r>
                      <a:endParaRPr lang="id-ID" sz="1200" dirty="0"/>
                    </a:p>
                  </a:txBody>
                  <a:tcPr marL="84406" marR="84406" marT="42203" marB="42203" anchor="ctr"/>
                </a:tc>
                <a:extLst>
                  <a:ext uri="{0D108BD9-81ED-4DB2-BD59-A6C34878D82A}">
                    <a16:rowId xmlns:a16="http://schemas.microsoft.com/office/drawing/2014/main" val="10006"/>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09</a:t>
                      </a:r>
                      <a:endParaRPr lang="id-ID" sz="1200" dirty="0"/>
                    </a:p>
                  </a:txBody>
                  <a:tcPr marL="84406" marR="84406" marT="42203" marB="42203" anchor="ctr"/>
                </a:tc>
                <a:extLst>
                  <a:ext uri="{0D108BD9-81ED-4DB2-BD59-A6C34878D82A}">
                    <a16:rowId xmlns:a16="http://schemas.microsoft.com/office/drawing/2014/main" val="10007"/>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10</a:t>
                      </a:r>
                      <a:endParaRPr lang="id-ID" sz="1200" dirty="0"/>
                    </a:p>
                  </a:txBody>
                  <a:tcPr marL="84406" marR="84406" marT="42203" marB="42203" anchor="ctr"/>
                </a:tc>
                <a:extLst>
                  <a:ext uri="{0D108BD9-81ED-4DB2-BD59-A6C34878D82A}">
                    <a16:rowId xmlns:a16="http://schemas.microsoft.com/office/drawing/2014/main" val="10008"/>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10</a:t>
                      </a:r>
                      <a:endParaRPr lang="id-ID" sz="1200" dirty="0"/>
                    </a:p>
                  </a:txBody>
                  <a:tcPr marL="84406" marR="84406" marT="42203" marB="42203" anchor="ctr"/>
                </a:tc>
                <a:extLst>
                  <a:ext uri="{0D108BD9-81ED-4DB2-BD59-A6C34878D82A}">
                    <a16:rowId xmlns:a16="http://schemas.microsoft.com/office/drawing/2014/main" val="10009"/>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093164059"/>
              </p:ext>
            </p:extLst>
          </p:nvPr>
        </p:nvGraphicFramePr>
        <p:xfrm>
          <a:off x="680489" y="5021579"/>
          <a:ext cx="5526595" cy="3423140"/>
        </p:xfrm>
        <a:graphic>
          <a:graphicData uri="http://schemas.openxmlformats.org/drawingml/2006/table">
            <a:tbl>
              <a:tblPr firstRow="1" bandRow="1">
                <a:tableStyleId>{2D5ABB26-0587-4C30-8999-92F81FD0307C}</a:tableStyleId>
              </a:tblPr>
              <a:tblGrid>
                <a:gridCol w="615794">
                  <a:extLst>
                    <a:ext uri="{9D8B030D-6E8A-4147-A177-3AD203B41FA5}">
                      <a16:colId xmlns:a16="http://schemas.microsoft.com/office/drawing/2014/main" val="20000"/>
                    </a:ext>
                  </a:extLst>
                </a:gridCol>
                <a:gridCol w="4177271">
                  <a:extLst>
                    <a:ext uri="{9D8B030D-6E8A-4147-A177-3AD203B41FA5}">
                      <a16:colId xmlns:a16="http://schemas.microsoft.com/office/drawing/2014/main" val="20001"/>
                    </a:ext>
                  </a:extLst>
                </a:gridCol>
                <a:gridCol w="733530">
                  <a:extLst>
                    <a:ext uri="{9D8B030D-6E8A-4147-A177-3AD203B41FA5}">
                      <a16:colId xmlns:a16="http://schemas.microsoft.com/office/drawing/2014/main" val="20002"/>
                    </a:ext>
                  </a:extLst>
                </a:gridCol>
              </a:tblGrid>
              <a:tr h="342314">
                <a:tc>
                  <a:txBody>
                    <a:bodyPr/>
                    <a:lstStyle/>
                    <a:p>
                      <a:r>
                        <a:rPr lang="id-ID" sz="1200" b="1" dirty="0" smtClean="0">
                          <a:solidFill>
                            <a:srgbClr val="002060"/>
                          </a:solidFill>
                        </a:rPr>
                        <a:t>Bab 3</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12</a:t>
                      </a:r>
                    </a:p>
                  </a:txBody>
                  <a:tcPr marL="84406" marR="84406" marT="42203" marB="42203" anchor="ctr"/>
                </a:tc>
                <a:extLst>
                  <a:ext uri="{0D108BD9-81ED-4DB2-BD59-A6C34878D82A}">
                    <a16:rowId xmlns:a16="http://schemas.microsoft.com/office/drawing/2014/main" val="10000"/>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13</a:t>
                      </a:r>
                    </a:p>
                  </a:txBody>
                  <a:tcPr marL="84406" marR="84406" marT="42203" marB="42203" anchor="ctr"/>
                </a:tc>
                <a:extLst>
                  <a:ext uri="{0D108BD9-81ED-4DB2-BD59-A6C34878D82A}">
                    <a16:rowId xmlns:a16="http://schemas.microsoft.com/office/drawing/2014/main" val="10001"/>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14</a:t>
                      </a:r>
                    </a:p>
                  </a:txBody>
                  <a:tcPr marL="84406" marR="84406" marT="42203" marB="42203" anchor="ctr"/>
                </a:tc>
                <a:extLst>
                  <a:ext uri="{0D108BD9-81ED-4DB2-BD59-A6C34878D82A}">
                    <a16:rowId xmlns:a16="http://schemas.microsoft.com/office/drawing/2014/main" val="10002"/>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15</a:t>
                      </a:r>
                    </a:p>
                  </a:txBody>
                  <a:tcPr marL="84406" marR="84406" marT="42203" marB="42203" anchor="ctr"/>
                </a:tc>
                <a:extLst>
                  <a:ext uri="{0D108BD9-81ED-4DB2-BD59-A6C34878D82A}">
                    <a16:rowId xmlns:a16="http://schemas.microsoft.com/office/drawing/2014/main" val="10003"/>
                  </a:ext>
                </a:extLst>
              </a:tr>
              <a:tr h="342314">
                <a:tc>
                  <a:txBody>
                    <a:bodyPr/>
                    <a:lstStyle/>
                    <a:p>
                      <a:r>
                        <a:rPr lang="id-ID" sz="1200" b="1" dirty="0" smtClean="0">
                          <a:solidFill>
                            <a:srgbClr val="002060"/>
                          </a:solidFill>
                        </a:rPr>
                        <a:t>Bab 4</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16</a:t>
                      </a:r>
                      <a:endParaRPr lang="id-ID" sz="1200" dirty="0"/>
                    </a:p>
                  </a:txBody>
                  <a:tcPr marL="84406" marR="84406" marT="42203" marB="42203" anchor="ctr"/>
                </a:tc>
                <a:extLst>
                  <a:ext uri="{0D108BD9-81ED-4DB2-BD59-A6C34878D82A}">
                    <a16:rowId xmlns:a16="http://schemas.microsoft.com/office/drawing/2014/main" val="10004"/>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17</a:t>
                      </a:r>
                      <a:endParaRPr lang="id-ID" sz="1200" dirty="0"/>
                    </a:p>
                  </a:txBody>
                  <a:tcPr marL="84406" marR="84406" marT="42203" marB="42203" anchor="ctr"/>
                </a:tc>
                <a:extLst>
                  <a:ext uri="{0D108BD9-81ED-4DB2-BD59-A6C34878D82A}">
                    <a16:rowId xmlns:a16="http://schemas.microsoft.com/office/drawing/2014/main" val="10005"/>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18</a:t>
                      </a:r>
                      <a:endParaRPr lang="id-ID" sz="1200" dirty="0"/>
                    </a:p>
                  </a:txBody>
                  <a:tcPr marL="84406" marR="84406" marT="42203" marB="42203" anchor="ctr"/>
                </a:tc>
                <a:extLst>
                  <a:ext uri="{0D108BD9-81ED-4DB2-BD59-A6C34878D82A}">
                    <a16:rowId xmlns:a16="http://schemas.microsoft.com/office/drawing/2014/main" val="10006"/>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19</a:t>
                      </a:r>
                      <a:endParaRPr lang="id-ID" sz="1200" dirty="0"/>
                    </a:p>
                  </a:txBody>
                  <a:tcPr marL="84406" marR="84406" marT="42203" marB="42203" anchor="ctr"/>
                </a:tc>
                <a:extLst>
                  <a:ext uri="{0D108BD9-81ED-4DB2-BD59-A6C34878D82A}">
                    <a16:rowId xmlns:a16="http://schemas.microsoft.com/office/drawing/2014/main" val="10007"/>
                  </a:ext>
                </a:extLst>
              </a:tr>
              <a:tr h="342314">
                <a:tc gridSpan="2">
                  <a:txBody>
                    <a:bodyPr/>
                    <a:lstStyle/>
                    <a:p>
                      <a:r>
                        <a:rPr lang="id-ID" sz="1200" dirty="0" smtClean="0"/>
                        <a:t>Kesimpulan .................................................................................................</a:t>
                      </a:r>
                      <a:endParaRPr lang="id-ID" sz="1200" dirty="0"/>
                    </a:p>
                  </a:txBody>
                  <a:tcPr marL="84406" marR="84406" marT="42203" marB="42203" anchor="ctr"/>
                </a:tc>
                <a:tc hMerge="1">
                  <a:txBody>
                    <a:bodyPr/>
                    <a:lstStyle/>
                    <a:p>
                      <a:endParaRPr lang="id-ID"/>
                    </a:p>
                  </a:txBody>
                  <a:tcPr/>
                </a:tc>
                <a:tc>
                  <a:txBody>
                    <a:bodyPr/>
                    <a:lstStyle/>
                    <a:p>
                      <a:endParaRPr lang="id-ID" sz="1200" dirty="0"/>
                    </a:p>
                  </a:txBody>
                  <a:tcPr marL="84406" marR="84406" marT="42203" marB="42203" anchor="ctr"/>
                </a:tc>
                <a:extLst>
                  <a:ext uri="{0D108BD9-81ED-4DB2-BD59-A6C34878D82A}">
                    <a16:rowId xmlns:a16="http://schemas.microsoft.com/office/drawing/2014/main" val="10008"/>
                  </a:ext>
                </a:extLst>
              </a:tr>
              <a:tr h="342314">
                <a:tc gridSpan="2">
                  <a:txBody>
                    <a:bodyPr/>
                    <a:lstStyle/>
                    <a:p>
                      <a:r>
                        <a:rPr lang="id-ID" sz="1200" dirty="0" smtClean="0"/>
                        <a:t>Tentang Penulis ..........................................................................................</a:t>
                      </a:r>
                      <a:endParaRPr lang="id-ID" sz="1200" dirty="0"/>
                    </a:p>
                  </a:txBody>
                  <a:tcPr marL="84406" marR="84406" marT="42203" marB="42203" anchor="ctr"/>
                </a:tc>
                <a:tc hMerge="1">
                  <a:txBody>
                    <a:bodyPr/>
                    <a:lstStyle/>
                    <a:p>
                      <a:endParaRPr lang="id-ID"/>
                    </a:p>
                  </a:txBody>
                  <a:tcPr/>
                </a:tc>
                <a:tc>
                  <a:txBody>
                    <a:bodyPr/>
                    <a:lstStyle/>
                    <a:p>
                      <a:endParaRPr lang="id-ID" sz="1200" dirty="0"/>
                    </a:p>
                  </a:txBody>
                  <a:tcPr marL="84406" marR="84406" marT="42203" marB="42203" anchor="ctr"/>
                </a:tc>
                <a:extLst>
                  <a:ext uri="{0D108BD9-81ED-4DB2-BD59-A6C34878D82A}">
                    <a16:rowId xmlns:a16="http://schemas.microsoft.com/office/drawing/2014/main" val="10009"/>
                  </a:ext>
                </a:extLst>
              </a:tr>
            </a:tbl>
          </a:graphicData>
        </a:graphic>
      </p:graphicFrame>
      <p:sp>
        <p:nvSpPr>
          <p:cNvPr id="7" name="Rectangle 6"/>
          <p:cNvSpPr/>
          <p:nvPr/>
        </p:nvSpPr>
        <p:spPr>
          <a:xfrm>
            <a:off x="591031" y="418247"/>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8" name="Straight Connector 7"/>
          <p:cNvCxnSpPr/>
          <p:nvPr/>
        </p:nvCxnSpPr>
        <p:spPr>
          <a:xfrm>
            <a:off x="3108960" y="631992"/>
            <a:ext cx="31162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499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4" name="Freeform 63"/>
          <p:cNvSpPr/>
          <p:nvPr/>
        </p:nvSpPr>
        <p:spPr>
          <a:xfrm rot="20313848">
            <a:off x="2210228" y="5752120"/>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3" name="Freeform 62"/>
          <p:cNvSpPr/>
          <p:nvPr/>
        </p:nvSpPr>
        <p:spPr>
          <a:xfrm rot="20313848">
            <a:off x="2873527" y="3679841"/>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2" name="Freeform 61"/>
          <p:cNvSpPr/>
          <p:nvPr/>
        </p:nvSpPr>
        <p:spPr>
          <a:xfrm rot="20313848">
            <a:off x="1849349" y="2693367"/>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646266" y="7833624"/>
            <a:ext cx="3842941"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 Dolor</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44840" y="8317413"/>
            <a:ext cx="2874807"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sp>
        <p:nvSpPr>
          <p:cNvPr id="25" name="Freeform 24"/>
          <p:cNvSpPr/>
          <p:nvPr/>
        </p:nvSpPr>
        <p:spPr>
          <a:xfrm rot="20313848">
            <a:off x="764759" y="4534564"/>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20313848">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20313848">
            <a:off x="3045463" y="4919246"/>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20313848">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rot="1402127">
            <a:off x="1184241" y="2210775"/>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20313848">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rot="1402127">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rot="1402127">
            <a:off x="1668012" y="6537132"/>
            <a:ext cx="494487" cy="4944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rot="1402127">
            <a:off x="5542061" y="526629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7" name="Straight Connector 36"/>
          <p:cNvCxnSpPr/>
          <p:nvPr/>
        </p:nvCxnSpPr>
        <p:spPr>
          <a:xfrm rot="1402127" flipV="1">
            <a:off x="1888761" y="5781998"/>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402127"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402127" flipV="1">
            <a:off x="4681641" y="265062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sp>
        <p:nvSpPr>
          <p:cNvPr id="58" name="Oval 57"/>
          <p:cNvSpPr/>
          <p:nvPr/>
        </p:nvSpPr>
        <p:spPr>
          <a:xfrm rot="1402127">
            <a:off x="2472483" y="188293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9" name="Oval 58"/>
          <p:cNvSpPr/>
          <p:nvPr/>
        </p:nvSpPr>
        <p:spPr>
          <a:xfrm rot="1402127">
            <a:off x="5048965" y="1298660"/>
            <a:ext cx="562440" cy="562440"/>
          </a:xfrm>
          <a:prstGeom prst="ellipse">
            <a:avLst/>
          </a:prstGeom>
          <a:solidFill>
            <a:srgbClr val="0070C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 name="Isosceles Triangle 5"/>
          <p:cNvSpPr/>
          <p:nvPr/>
        </p:nvSpPr>
        <p:spPr>
          <a:xfrm rot="2302377">
            <a:off x="1977680" y="1655828"/>
            <a:ext cx="4042282" cy="34847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0" name="Freeform 59"/>
          <p:cNvSpPr/>
          <p:nvPr/>
        </p:nvSpPr>
        <p:spPr>
          <a:xfrm rot="20313848">
            <a:off x="1354057" y="212526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1" name="Freeform 60"/>
          <p:cNvSpPr/>
          <p:nvPr/>
        </p:nvSpPr>
        <p:spPr>
          <a:xfrm rot="20313848" flipV="1">
            <a:off x="1686671" y="1694892"/>
            <a:ext cx="2439699" cy="383239"/>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5" name="Oval 64"/>
          <p:cNvSpPr/>
          <p:nvPr/>
        </p:nvSpPr>
        <p:spPr>
          <a:xfrm rot="1402127">
            <a:off x="5306691" y="4034329"/>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8" name="Rectangle 7"/>
          <p:cNvSpPr/>
          <p:nvPr/>
        </p:nvSpPr>
        <p:spPr>
          <a:xfrm>
            <a:off x="2469523" y="3124235"/>
            <a:ext cx="2021929" cy="852363"/>
          </a:xfrm>
          <a:prstGeom prst="rect">
            <a:avLst/>
          </a:prstGeom>
          <a:noFill/>
        </p:spPr>
        <p:txBody>
          <a:bodyPr wrap="none" lIns="84406" tIns="42203" rIns="84406" bIns="42203">
            <a:spAutoFit/>
          </a:bodyPr>
          <a:lstStyle/>
          <a:p>
            <a:pPr algn="ctr"/>
            <a:r>
              <a:rPr lang="id-ID" sz="49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1</a:t>
            </a:r>
          </a:p>
        </p:txBody>
      </p:sp>
      <p:sp>
        <p:nvSpPr>
          <p:cNvPr id="13" name="Rectangle 12"/>
          <p:cNvSpPr/>
          <p:nvPr/>
        </p:nvSpPr>
        <p:spPr>
          <a:xfrm>
            <a:off x="2392838" y="3806784"/>
            <a:ext cx="2235431" cy="603883"/>
          </a:xfrm>
          <a:prstGeom prst="rect">
            <a:avLst/>
          </a:prstGeom>
        </p:spPr>
        <p:txBody>
          <a:bodyPr wrap="square">
            <a:spAutoFit/>
          </a:bodyPr>
          <a:lstStyle/>
          <a:p>
            <a:pPr algn="ctr"/>
            <a:r>
              <a:rPr lang="id-ID" sz="1662" dirty="0">
                <a:solidFill>
                  <a:srgbClr val="002060"/>
                </a:solidFill>
                <a:ea typeface="Tahoma" panose="020B0604030504040204" pitchFamily="34" charset="0"/>
                <a:cs typeface="Tahoma" panose="020B0604030504040204" pitchFamily="34" charset="0"/>
              </a:rPr>
              <a:t>LOREM IPSUM DOLOR SIT </a:t>
            </a:r>
            <a:r>
              <a:rPr lang="id-ID" sz="1662" dirty="0" smtClean="0">
                <a:solidFill>
                  <a:srgbClr val="002060"/>
                </a:solidFill>
                <a:ea typeface="Tahoma" panose="020B0604030504040204" pitchFamily="34" charset="0"/>
                <a:cs typeface="Tahoma" panose="020B0604030504040204" pitchFamily="34" charset="0"/>
              </a:rPr>
              <a:t>AMET</a:t>
            </a:r>
            <a:endParaRPr lang="id-ID" sz="1662"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80275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Placeholder 3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275" b="19275"/>
          <a:stretch>
            <a:fillRect/>
          </a:stretch>
        </p:blipFill>
        <p:spPr/>
      </p:pic>
      <p:sp>
        <p:nvSpPr>
          <p:cNvPr id="6" name="Rectangle 5"/>
          <p:cNvSpPr/>
          <p:nvPr/>
        </p:nvSpPr>
        <p:spPr>
          <a:xfrm>
            <a:off x="561975" y="914400"/>
            <a:ext cx="4159127" cy="348109"/>
          </a:xfrm>
          <a:prstGeom prst="rect">
            <a:avLst/>
          </a:prstGeom>
        </p:spPr>
        <p:txBody>
          <a:bodyPr wrap="square">
            <a:spAutoFit/>
          </a:bodyPr>
          <a:lstStyle/>
          <a:p>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Rectangle 6"/>
          <p:cNvSpPr/>
          <p:nvPr/>
        </p:nvSpPr>
        <p:spPr>
          <a:xfrm>
            <a:off x="581025" y="1200150"/>
            <a:ext cx="5580063" cy="923330"/>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a:t>
            </a:r>
            <a:r>
              <a:rPr lang="id-ID" sz="1200" dirty="0" smtClean="0">
                <a:solidFill>
                  <a:srgbClr val="000000"/>
                </a:solidFill>
                <a:latin typeface="Open Sans"/>
              </a:rPr>
              <a:t>eros</a:t>
            </a:r>
            <a:endParaRPr lang="id-ID" sz="1200" dirty="0">
              <a:solidFill>
                <a:srgbClr val="000000"/>
              </a:solidFill>
              <a:latin typeface="Open Sans"/>
            </a:endParaRPr>
          </a:p>
        </p:txBody>
      </p:sp>
      <p:sp>
        <p:nvSpPr>
          <p:cNvPr id="12" name="Rectangle 11"/>
          <p:cNvSpPr/>
          <p:nvPr/>
        </p:nvSpPr>
        <p:spPr>
          <a:xfrm>
            <a:off x="3764781" y="4847849"/>
            <a:ext cx="2763019" cy="923330"/>
          </a:xfrm>
          <a:prstGeom prst="rect">
            <a:avLst/>
          </a:prstGeom>
        </p:spPr>
        <p:txBody>
          <a:bodyPr wrap="square">
            <a:spAutoFit/>
          </a:bodyPr>
          <a:lstStyle/>
          <a:p>
            <a:pPr>
              <a:lnSpc>
                <a:spcPct val="150000"/>
              </a:lnSpc>
            </a:pPr>
            <a:r>
              <a:rPr lang="id-ID" sz="1200" b="1" dirty="0">
                <a:solidFill>
                  <a:srgbClr val="000000"/>
                </a:solidFill>
                <a:latin typeface="Open Sans"/>
              </a:rPr>
              <a:t>Donec fermentum ligula et </a:t>
            </a:r>
            <a:r>
              <a:rPr lang="id-ID" sz="1200" dirty="0">
                <a:solidFill>
                  <a:srgbClr val="000000"/>
                </a:solidFill>
                <a:latin typeface="Open Sans"/>
              </a:rPr>
              <a:t>interdum varius. Nam malesuada massa id pulvinar </a:t>
            </a:r>
            <a:r>
              <a:rPr lang="id-ID" sz="1200" dirty="0" smtClean="0">
                <a:solidFill>
                  <a:srgbClr val="000000"/>
                </a:solidFill>
                <a:latin typeface="Open Sans"/>
              </a:rPr>
              <a:t>volutpat</a:t>
            </a:r>
            <a:endParaRPr lang="id-ID" sz="1200" dirty="0">
              <a:solidFill>
                <a:srgbClr val="000000"/>
              </a:solidFill>
              <a:latin typeface="Open Sans"/>
            </a:endParaRPr>
          </a:p>
        </p:txBody>
      </p:sp>
      <p:sp>
        <p:nvSpPr>
          <p:cNvPr id="14" name="Rectangle 13"/>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6" name="Straight Connector 15"/>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455153" y="158776"/>
            <a:ext cx="877385"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I</a:t>
            </a:r>
            <a:endParaRPr lang="en-US" sz="2585" dirty="0">
              <a:ln w="0"/>
              <a:effectLst>
                <a:outerShdw blurRad="38100" dist="19050" dir="2700000" algn="tl" rotWithShape="0">
                  <a:schemeClr val="dk1">
                    <a:alpha val="40000"/>
                  </a:schemeClr>
                </a:outerShdw>
              </a:effectLst>
            </a:endParaRPr>
          </a:p>
        </p:txBody>
      </p:sp>
      <p:sp>
        <p:nvSpPr>
          <p:cNvPr id="8" name="Rectangle 7"/>
          <p:cNvSpPr/>
          <p:nvPr/>
        </p:nvSpPr>
        <p:spPr>
          <a:xfrm>
            <a:off x="657225" y="4591050"/>
            <a:ext cx="2752725" cy="3725863"/>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57225" y="4095751"/>
            <a:ext cx="2752725" cy="8763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8675" y="4248150"/>
            <a:ext cx="2714625" cy="603883"/>
          </a:xfrm>
          <a:prstGeom prst="rect">
            <a:avLst/>
          </a:prstGeom>
        </p:spPr>
        <p:txBody>
          <a:bodyPr wrap="square">
            <a:spAutoFit/>
          </a:bodyPr>
          <a:lstStyle/>
          <a:p>
            <a:r>
              <a:rPr lang="en-US" sz="1662"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Rectangle 2"/>
          <p:cNvSpPr/>
          <p:nvPr/>
        </p:nvSpPr>
        <p:spPr>
          <a:xfrm>
            <a:off x="862453" y="5129835"/>
            <a:ext cx="2471297" cy="2556534"/>
          </a:xfrm>
          <a:prstGeom prst="rect">
            <a:avLst/>
          </a:prstGeom>
        </p:spPr>
        <p:txBody>
          <a:bodyPr wrap="square">
            <a:spAutoFit/>
          </a:bodyPr>
          <a:lstStyle/>
          <a:p>
            <a:pPr>
              <a:lnSpc>
                <a:spcPct val="150000"/>
              </a:lnSpc>
            </a:pPr>
            <a:r>
              <a:rPr lang="id-ID" sz="1200" dirty="0">
                <a:solidFill>
                  <a:schemeClr val="bg1"/>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a:t>
            </a:r>
            <a:r>
              <a:rPr lang="id-ID" sz="1200" dirty="0" smtClean="0">
                <a:solidFill>
                  <a:schemeClr val="bg1"/>
                </a:solidFill>
                <a:latin typeface="Open Sans"/>
              </a:rPr>
              <a:t>facilisis</a:t>
            </a:r>
            <a:endParaRPr lang="id-ID" sz="1200" dirty="0">
              <a:solidFill>
                <a:schemeClr val="bg1"/>
              </a:solidFill>
            </a:endParaRPr>
          </a:p>
        </p:txBody>
      </p:sp>
      <p:sp>
        <p:nvSpPr>
          <p:cNvPr id="21" name="Isosceles Triangle 20"/>
          <p:cNvSpPr/>
          <p:nvPr/>
        </p:nvSpPr>
        <p:spPr>
          <a:xfrm rot="5400000">
            <a:off x="3616324" y="4977948"/>
            <a:ext cx="154433" cy="13313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3632200" y="5816600"/>
            <a:ext cx="260508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752081" y="5940049"/>
            <a:ext cx="2763019" cy="923330"/>
          </a:xfrm>
          <a:prstGeom prst="rect">
            <a:avLst/>
          </a:prstGeom>
        </p:spPr>
        <p:txBody>
          <a:bodyPr wrap="square">
            <a:spAutoFit/>
          </a:bodyPr>
          <a:lstStyle/>
          <a:p>
            <a:pPr>
              <a:lnSpc>
                <a:spcPct val="150000"/>
              </a:lnSpc>
            </a:pPr>
            <a:r>
              <a:rPr lang="id-ID" sz="1200" b="1" dirty="0">
                <a:solidFill>
                  <a:srgbClr val="000000"/>
                </a:solidFill>
                <a:latin typeface="Open Sans"/>
              </a:rPr>
              <a:t>Donec fermentum ligula et </a:t>
            </a:r>
            <a:r>
              <a:rPr lang="id-ID" sz="1200" dirty="0">
                <a:solidFill>
                  <a:srgbClr val="000000"/>
                </a:solidFill>
                <a:latin typeface="Open Sans"/>
              </a:rPr>
              <a:t>interdum varius. Nam malesuada massa id pulvinar </a:t>
            </a:r>
            <a:r>
              <a:rPr lang="id-ID" sz="1200" dirty="0" smtClean="0">
                <a:solidFill>
                  <a:srgbClr val="000000"/>
                </a:solidFill>
                <a:latin typeface="Open Sans"/>
              </a:rPr>
              <a:t>volutpat</a:t>
            </a:r>
            <a:endParaRPr lang="id-ID" sz="1200" dirty="0">
              <a:solidFill>
                <a:srgbClr val="000000"/>
              </a:solidFill>
              <a:latin typeface="Open Sans"/>
            </a:endParaRPr>
          </a:p>
        </p:txBody>
      </p:sp>
      <p:sp>
        <p:nvSpPr>
          <p:cNvPr id="25" name="Isosceles Triangle 24"/>
          <p:cNvSpPr/>
          <p:nvPr/>
        </p:nvSpPr>
        <p:spPr>
          <a:xfrm rot="5400000">
            <a:off x="3603624" y="6070148"/>
            <a:ext cx="154433" cy="13313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3619500" y="6908800"/>
            <a:ext cx="260508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739381" y="7032249"/>
            <a:ext cx="2763019" cy="923330"/>
          </a:xfrm>
          <a:prstGeom prst="rect">
            <a:avLst/>
          </a:prstGeom>
        </p:spPr>
        <p:txBody>
          <a:bodyPr wrap="square">
            <a:spAutoFit/>
          </a:bodyPr>
          <a:lstStyle/>
          <a:p>
            <a:pPr>
              <a:lnSpc>
                <a:spcPct val="150000"/>
              </a:lnSpc>
            </a:pPr>
            <a:r>
              <a:rPr lang="id-ID" sz="1200" b="1" dirty="0">
                <a:solidFill>
                  <a:srgbClr val="000000"/>
                </a:solidFill>
                <a:latin typeface="Open Sans"/>
              </a:rPr>
              <a:t>Donec fermentum ligula et </a:t>
            </a:r>
            <a:r>
              <a:rPr lang="id-ID" sz="1200" dirty="0">
                <a:solidFill>
                  <a:srgbClr val="000000"/>
                </a:solidFill>
                <a:latin typeface="Open Sans"/>
              </a:rPr>
              <a:t>interdum varius. Nam malesuada massa id pulvinar </a:t>
            </a:r>
            <a:r>
              <a:rPr lang="id-ID" sz="1200" dirty="0" smtClean="0">
                <a:solidFill>
                  <a:srgbClr val="000000"/>
                </a:solidFill>
                <a:latin typeface="Open Sans"/>
              </a:rPr>
              <a:t>volutpat</a:t>
            </a:r>
            <a:endParaRPr lang="id-ID" sz="1200" dirty="0">
              <a:solidFill>
                <a:srgbClr val="000000"/>
              </a:solidFill>
              <a:latin typeface="Open Sans"/>
            </a:endParaRPr>
          </a:p>
        </p:txBody>
      </p:sp>
      <p:sp>
        <p:nvSpPr>
          <p:cNvPr id="28" name="Isosceles Triangle 27"/>
          <p:cNvSpPr/>
          <p:nvPr/>
        </p:nvSpPr>
        <p:spPr>
          <a:xfrm rot="5400000">
            <a:off x="3590924" y="7162348"/>
            <a:ext cx="154433" cy="13313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043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Oval 36"/>
          <p:cNvSpPr/>
          <p:nvPr/>
        </p:nvSpPr>
        <p:spPr>
          <a:xfrm>
            <a:off x="713523" y="6601257"/>
            <a:ext cx="1426362" cy="1426362"/>
          </a:xfrm>
          <a:prstGeom prst="ellipse">
            <a:avLst/>
          </a:prstGeom>
          <a:solidFill>
            <a:srgbClr val="2DD2C6"/>
          </a:solidFill>
          <a:ln>
            <a:solidFill>
              <a:srgbClr val="2DD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a:off x="4810926" y="4908048"/>
            <a:ext cx="1426362" cy="1426362"/>
          </a:xfrm>
          <a:prstGeom prst="ellipse">
            <a:avLst/>
          </a:prstGeom>
          <a:solidFill>
            <a:srgbClr val="2DD2C6"/>
          </a:solidFill>
          <a:ln>
            <a:solidFill>
              <a:srgbClr val="2DD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Oval 15"/>
          <p:cNvSpPr/>
          <p:nvPr/>
        </p:nvSpPr>
        <p:spPr>
          <a:xfrm>
            <a:off x="697397" y="3144508"/>
            <a:ext cx="1426362" cy="1426362"/>
          </a:xfrm>
          <a:prstGeom prst="ellipse">
            <a:avLst/>
          </a:prstGeom>
          <a:solidFill>
            <a:srgbClr val="2DD2C6"/>
          </a:solidFill>
          <a:ln>
            <a:solidFill>
              <a:srgbClr val="2DD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Rectangle 26"/>
          <p:cNvSpPr/>
          <p:nvPr/>
        </p:nvSpPr>
        <p:spPr>
          <a:xfrm>
            <a:off x="586958" y="1210996"/>
            <a:ext cx="5586554" cy="1200329"/>
          </a:xfrm>
          <a:prstGeom prst="rect">
            <a:avLst/>
          </a:prstGeom>
        </p:spPr>
        <p:txBody>
          <a:bodyPr wrap="square">
            <a:spAutoFit/>
          </a:bodyPr>
          <a:lstStyle/>
          <a:p>
            <a:pPr>
              <a:lnSpc>
                <a:spcPct val="150000"/>
              </a:lnSpc>
            </a:pPr>
            <a:r>
              <a:rPr lang="id-ID" sz="1200" dirty="0">
                <a:solidFill>
                  <a:srgbClr val="00206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1" name="Rectangle 10"/>
          <p:cNvSpPr/>
          <p:nvPr/>
        </p:nvSpPr>
        <p:spPr>
          <a:xfrm>
            <a:off x="2482616" y="3254661"/>
            <a:ext cx="1598737"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FLEKSIBEL</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8" name="Rectangle 27"/>
          <p:cNvSpPr/>
          <p:nvPr/>
        </p:nvSpPr>
        <p:spPr>
          <a:xfrm>
            <a:off x="2509863" y="3637477"/>
            <a:ext cx="3980649" cy="646331"/>
          </a:xfrm>
          <a:prstGeom prst="rect">
            <a:avLst/>
          </a:prstGeom>
        </p:spPr>
        <p:txBody>
          <a:bodyPr wrap="square">
            <a:spAutoFit/>
          </a:bodyPr>
          <a:lstStyle/>
          <a:p>
            <a:r>
              <a:rPr lang="id-ID" sz="1200" dirty="0">
                <a:solidFill>
                  <a:srgbClr val="002060"/>
                </a:solidFill>
                <a:latin typeface="Open Sans"/>
              </a:rPr>
              <a:t>Lorem ipsum dolor sit amet, consectetur adipiscing elit. Cras non tristique magna. Sed sodales lobortis est sit amet placerat.</a:t>
            </a:r>
          </a:p>
        </p:txBody>
      </p:sp>
      <p:sp>
        <p:nvSpPr>
          <p:cNvPr id="32" name="Rectangle 31"/>
          <p:cNvSpPr/>
          <p:nvPr/>
        </p:nvSpPr>
        <p:spPr>
          <a:xfrm>
            <a:off x="582220" y="4925211"/>
            <a:ext cx="1619575"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LIMITLESS</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3" name="Rectangle 32"/>
          <p:cNvSpPr/>
          <p:nvPr/>
        </p:nvSpPr>
        <p:spPr>
          <a:xfrm>
            <a:off x="593295" y="5351311"/>
            <a:ext cx="3980649" cy="646331"/>
          </a:xfrm>
          <a:prstGeom prst="rect">
            <a:avLst/>
          </a:prstGeom>
        </p:spPr>
        <p:txBody>
          <a:bodyPr wrap="square">
            <a:spAutoFit/>
          </a:bodyPr>
          <a:lstStyle/>
          <a:p>
            <a:r>
              <a:rPr lang="id-ID" sz="1200" dirty="0">
                <a:solidFill>
                  <a:srgbClr val="002060"/>
                </a:solidFill>
                <a:latin typeface="Open Sans"/>
              </a:rPr>
              <a:t>Lorem ipsum dolor sit amet, consectetur adipiscing elit. Cras non tristique magna. Sed sodales lobortis est sit amet placerat.</a:t>
            </a:r>
          </a:p>
        </p:txBody>
      </p:sp>
      <p:sp>
        <p:nvSpPr>
          <p:cNvPr id="36" name="Rectangle 35"/>
          <p:cNvSpPr/>
          <p:nvPr/>
        </p:nvSpPr>
        <p:spPr>
          <a:xfrm>
            <a:off x="2544553" y="6837632"/>
            <a:ext cx="1274930"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MOBILE</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9" name="Rectangle 38"/>
          <p:cNvSpPr/>
          <p:nvPr/>
        </p:nvSpPr>
        <p:spPr>
          <a:xfrm>
            <a:off x="2561525" y="7242090"/>
            <a:ext cx="3980649" cy="646331"/>
          </a:xfrm>
          <a:prstGeom prst="rect">
            <a:avLst/>
          </a:prstGeom>
        </p:spPr>
        <p:txBody>
          <a:bodyPr wrap="square">
            <a:spAutoFit/>
          </a:bodyPr>
          <a:lstStyle/>
          <a:p>
            <a:r>
              <a:rPr lang="id-ID" sz="1200" dirty="0">
                <a:solidFill>
                  <a:srgbClr val="002060"/>
                </a:solidFill>
                <a:latin typeface="Open Sans"/>
              </a:rPr>
              <a:t>Lorem ipsum dolor sit amet, consectetur adipiscing elit. Cras non tristique magna. Sed sodales lobortis est sit amet placerat.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1256" y="5273749"/>
            <a:ext cx="894868" cy="89486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318" y="6923857"/>
            <a:ext cx="893856" cy="89385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156" y="3411267"/>
            <a:ext cx="892844" cy="892844"/>
          </a:xfrm>
          <a:prstGeom prst="rect">
            <a:avLst/>
          </a:prstGeom>
        </p:spPr>
      </p:pic>
      <p:sp>
        <p:nvSpPr>
          <p:cNvPr id="19" name="Rectangle 18"/>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0" name="Straight Connector 19"/>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455153" y="158776"/>
            <a:ext cx="877385"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I</a:t>
            </a:r>
            <a:endParaRPr lang="en-US" sz="2585" dirty="0">
              <a:ln w="0"/>
              <a:effectLst>
                <a:outerShdw blurRad="38100" dist="19050" dir="2700000" algn="tl" rotWithShape="0">
                  <a:schemeClr val="dk1">
                    <a:alpha val="40000"/>
                  </a:schemeClr>
                </a:outerShdw>
              </a:effectLst>
            </a:endParaRPr>
          </a:p>
        </p:txBody>
      </p:sp>
      <p:sp>
        <p:nvSpPr>
          <p:cNvPr id="23" name="Rectangle 22"/>
          <p:cNvSpPr/>
          <p:nvPr/>
        </p:nvSpPr>
        <p:spPr>
          <a:xfrm>
            <a:off x="561975" y="886264"/>
            <a:ext cx="4159127" cy="348109"/>
          </a:xfrm>
          <a:prstGeom prst="rect">
            <a:avLst/>
          </a:prstGeom>
        </p:spPr>
        <p:txBody>
          <a:bodyPr wrap="square">
            <a:spAutoFit/>
          </a:bodyPr>
          <a:lstStyle/>
          <a:p>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421255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8266" y="1149046"/>
            <a:ext cx="3409162"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4293168" y="3487550"/>
            <a:ext cx="1944120" cy="2308324"/>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Sed at ligula elementum, aliquet nulla </a:t>
            </a:r>
            <a:r>
              <a:rPr lang="id-ID" sz="1200" dirty="0" smtClean="0">
                <a:solidFill>
                  <a:srgbClr val="000000"/>
                </a:solidFill>
                <a:latin typeface="Open Sans"/>
              </a:rPr>
              <a:t>eu</a:t>
            </a:r>
            <a:r>
              <a:rPr lang="en-US" sz="1200" dirty="0">
                <a:solidFill>
                  <a:srgbClr val="000000"/>
                </a:solidFill>
                <a:latin typeface="Open Sans"/>
              </a:rPr>
              <a:t>.</a:t>
            </a:r>
            <a:endParaRPr lang="id-ID" sz="1200" dirty="0"/>
          </a:p>
        </p:txBody>
      </p:sp>
      <p:sp>
        <p:nvSpPr>
          <p:cNvPr id="14" name="Rectangle 13"/>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7" name="Straight Connector 16"/>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455153" y="158776"/>
            <a:ext cx="877385"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I</a:t>
            </a:r>
            <a:endParaRPr lang="en-US" sz="2585" dirty="0">
              <a:ln w="0"/>
              <a:effectLst>
                <a:outerShdw blurRad="38100" dist="19050" dir="2700000" algn="tl" rotWithShape="0">
                  <a:schemeClr val="dk1">
                    <a:alpha val="40000"/>
                  </a:schemeClr>
                </a:outerShdw>
              </a:effectLst>
            </a:endParaRPr>
          </a:p>
        </p:txBody>
      </p:sp>
      <p:sp>
        <p:nvSpPr>
          <p:cNvPr id="20" name="Rectangle 19"/>
          <p:cNvSpPr/>
          <p:nvPr/>
        </p:nvSpPr>
        <p:spPr>
          <a:xfrm>
            <a:off x="561975" y="886264"/>
            <a:ext cx="4159127" cy="348109"/>
          </a:xfrm>
          <a:prstGeom prst="rect">
            <a:avLst/>
          </a:prstGeom>
        </p:spPr>
        <p:txBody>
          <a:bodyPr wrap="square">
            <a:spAutoFit/>
          </a:bodyPr>
          <a:lstStyle/>
          <a:p>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2" name="Rectangle 21"/>
          <p:cNvSpPr/>
          <p:nvPr/>
        </p:nvSpPr>
        <p:spPr>
          <a:xfrm>
            <a:off x="657225" y="6095097"/>
            <a:ext cx="5580063" cy="2221816"/>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80426" y="7483571"/>
            <a:ext cx="1591409" cy="600164"/>
          </a:xfrm>
          <a:prstGeom prst="rect">
            <a:avLst/>
          </a:prstGeom>
        </p:spPr>
        <p:txBody>
          <a:bodyPr wrap="square">
            <a:spAutoFit/>
          </a:bodyPr>
          <a:lstStyle/>
          <a:p>
            <a:pPr algn="ctr"/>
            <a:r>
              <a:rPr lang="id-ID" sz="1100" dirty="0">
                <a:solidFill>
                  <a:schemeClr val="bg1"/>
                </a:solidFill>
                <a:latin typeface="Open Sans"/>
              </a:rPr>
              <a:t>Donec fermentum ligula et interdum </a:t>
            </a:r>
            <a:r>
              <a:rPr lang="id-ID" sz="1100" dirty="0" smtClean="0">
                <a:solidFill>
                  <a:schemeClr val="bg1"/>
                </a:solidFill>
                <a:latin typeface="Open Sans"/>
              </a:rPr>
              <a:t>varius</a:t>
            </a:r>
            <a:endParaRPr lang="en-US" sz="1100" dirty="0">
              <a:solidFill>
                <a:schemeClr val="bg1"/>
              </a:solidFill>
            </a:endParaRPr>
          </a:p>
        </p:txBody>
      </p:sp>
      <p:sp>
        <p:nvSpPr>
          <p:cNvPr id="25" name="Rectangle 24"/>
          <p:cNvSpPr/>
          <p:nvPr/>
        </p:nvSpPr>
        <p:spPr>
          <a:xfrm>
            <a:off x="2786306" y="7483571"/>
            <a:ext cx="1467144" cy="600164"/>
          </a:xfrm>
          <a:prstGeom prst="rect">
            <a:avLst/>
          </a:prstGeom>
        </p:spPr>
        <p:txBody>
          <a:bodyPr wrap="square">
            <a:spAutoFit/>
          </a:bodyPr>
          <a:lstStyle/>
          <a:p>
            <a:pPr algn="ctr"/>
            <a:r>
              <a:rPr lang="id-ID" sz="1100" dirty="0">
                <a:solidFill>
                  <a:schemeClr val="bg1"/>
                </a:solidFill>
                <a:latin typeface="Open Sans"/>
              </a:rPr>
              <a:t>Donec fermentum ligula et interdum </a:t>
            </a:r>
            <a:r>
              <a:rPr lang="id-ID" sz="1100" dirty="0" smtClean="0">
                <a:solidFill>
                  <a:schemeClr val="bg1"/>
                </a:solidFill>
                <a:latin typeface="Open Sans"/>
              </a:rPr>
              <a:t>varius</a:t>
            </a:r>
            <a:endParaRPr lang="en-US" sz="1100" dirty="0">
              <a:solidFill>
                <a:schemeClr val="bg1"/>
              </a:solidFill>
            </a:endParaRPr>
          </a:p>
        </p:txBody>
      </p:sp>
      <p:sp>
        <p:nvSpPr>
          <p:cNvPr id="26" name="Rectangle 25"/>
          <p:cNvSpPr/>
          <p:nvPr/>
        </p:nvSpPr>
        <p:spPr>
          <a:xfrm>
            <a:off x="4441310" y="7483571"/>
            <a:ext cx="1669368" cy="600164"/>
          </a:xfrm>
          <a:prstGeom prst="rect">
            <a:avLst/>
          </a:prstGeom>
        </p:spPr>
        <p:txBody>
          <a:bodyPr wrap="square">
            <a:spAutoFit/>
          </a:bodyPr>
          <a:lstStyle/>
          <a:p>
            <a:pPr algn="ctr"/>
            <a:r>
              <a:rPr lang="id-ID" sz="1100" dirty="0">
                <a:solidFill>
                  <a:schemeClr val="bg1"/>
                </a:solidFill>
                <a:latin typeface="Open Sans"/>
              </a:rPr>
              <a:t>Donec fermentum ligula et interdum </a:t>
            </a:r>
            <a:r>
              <a:rPr lang="id-ID" sz="1100" dirty="0" smtClean="0">
                <a:solidFill>
                  <a:schemeClr val="bg1"/>
                </a:solidFill>
                <a:latin typeface="Open Sans"/>
              </a:rPr>
              <a:t>varius</a:t>
            </a:r>
            <a:endParaRPr lang="en-US" sz="1100" dirty="0">
              <a:solidFill>
                <a:schemeClr val="bg1"/>
              </a:solidFill>
            </a:endParaRPr>
          </a:p>
        </p:txBody>
      </p:sp>
      <p:pic>
        <p:nvPicPr>
          <p:cNvPr id="27" name="Picture Placeholder 2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792" b="1792"/>
          <a:stretch>
            <a:fillRect/>
          </a:stretch>
        </p:blipFill>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3190" r="23190"/>
          <a:stretch>
            <a:fillRect/>
          </a:stretch>
        </p:blipFill>
        <p:spPr/>
      </p:pic>
      <p:pic>
        <p:nvPicPr>
          <p:cNvPr id="31" name="Picture Placeholder 30"/>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6667" r="16667"/>
          <a:stretch>
            <a:fillRect/>
          </a:stretch>
        </p:blipFill>
        <p:spPr/>
      </p:pic>
      <p:pic>
        <p:nvPicPr>
          <p:cNvPr id="32" name="Picture Placeholder 31"/>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9841" r="9841"/>
          <a:stretch>
            <a:fillRect/>
          </a:stretch>
        </p:blipFill>
        <p:spPr/>
      </p:pic>
      <p:pic>
        <p:nvPicPr>
          <p:cNvPr id="33" name="Picture Placeholder 32"/>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16574" r="16574"/>
          <a:stretch>
            <a:fillRect/>
          </a:stretch>
        </p:blipFill>
        <p:spPr/>
      </p:pic>
    </p:spTree>
    <p:extLst>
      <p:ext uri="{BB962C8B-B14F-4D97-AF65-F5344CB8AC3E}">
        <p14:creationId xmlns:p14="http://schemas.microsoft.com/office/powerpoint/2010/main" val="1035960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Rectangle 37"/>
          <p:cNvSpPr/>
          <p:nvPr/>
        </p:nvSpPr>
        <p:spPr>
          <a:xfrm>
            <a:off x="0" y="2620108"/>
            <a:ext cx="6858000" cy="6523892"/>
          </a:xfrm>
          <a:prstGeom prst="rect">
            <a:avLst/>
          </a:prstGeom>
          <a:gradFill flip="none" rotWithShape="1">
            <a:gsLst>
              <a:gs pos="0">
                <a:srgbClr val="7030A0">
                  <a:alpha val="0"/>
                </a:srgbClr>
              </a:gs>
              <a:gs pos="56000">
                <a:srgbClr val="002060"/>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4" name="Freeform 63"/>
          <p:cNvSpPr/>
          <p:nvPr/>
        </p:nvSpPr>
        <p:spPr>
          <a:xfrm rot="20313848">
            <a:off x="2210228" y="5752120"/>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3" name="Freeform 62"/>
          <p:cNvSpPr/>
          <p:nvPr/>
        </p:nvSpPr>
        <p:spPr>
          <a:xfrm rot="20313848">
            <a:off x="2873527" y="3679841"/>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2" name="Freeform 61"/>
          <p:cNvSpPr/>
          <p:nvPr/>
        </p:nvSpPr>
        <p:spPr>
          <a:xfrm rot="20313848">
            <a:off x="1849349" y="2693367"/>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646266" y="7833624"/>
            <a:ext cx="3842941"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 Dolor</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44840" y="8317413"/>
            <a:ext cx="2874807"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sp>
        <p:nvSpPr>
          <p:cNvPr id="25" name="Freeform 24"/>
          <p:cNvSpPr/>
          <p:nvPr/>
        </p:nvSpPr>
        <p:spPr>
          <a:xfrm rot="20313848">
            <a:off x="764759" y="4534564"/>
            <a:ext cx="3415449" cy="536514"/>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20313848">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20313848">
            <a:off x="3045463" y="4919246"/>
            <a:ext cx="3230286" cy="507428"/>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20313848">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rot="1402127">
            <a:off x="1184241" y="2210775"/>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20313848">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rot="1402127">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rot="1402127">
            <a:off x="1668012" y="6537132"/>
            <a:ext cx="494487" cy="4944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rot="1402127">
            <a:off x="5542061" y="526629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7" name="Straight Connector 36"/>
          <p:cNvCxnSpPr/>
          <p:nvPr/>
        </p:nvCxnSpPr>
        <p:spPr>
          <a:xfrm rot="1402127" flipV="1">
            <a:off x="1888761" y="5781998"/>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402127"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402127" flipV="1">
            <a:off x="4681641" y="265062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sp>
        <p:nvSpPr>
          <p:cNvPr id="58" name="Oval 57"/>
          <p:cNvSpPr/>
          <p:nvPr/>
        </p:nvSpPr>
        <p:spPr>
          <a:xfrm rot="1402127">
            <a:off x="2472483" y="188293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9" name="Oval 58"/>
          <p:cNvSpPr/>
          <p:nvPr/>
        </p:nvSpPr>
        <p:spPr>
          <a:xfrm rot="1402127">
            <a:off x="5048965" y="1298660"/>
            <a:ext cx="562440" cy="562440"/>
          </a:xfrm>
          <a:prstGeom prst="ellipse">
            <a:avLst/>
          </a:prstGeom>
          <a:solidFill>
            <a:srgbClr val="0070C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 name="Isosceles Triangle 5"/>
          <p:cNvSpPr/>
          <p:nvPr/>
        </p:nvSpPr>
        <p:spPr>
          <a:xfrm rot="2302377">
            <a:off x="1977680" y="1655828"/>
            <a:ext cx="4042282" cy="34847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0" name="Freeform 59"/>
          <p:cNvSpPr/>
          <p:nvPr/>
        </p:nvSpPr>
        <p:spPr>
          <a:xfrm rot="20313848">
            <a:off x="1354057" y="212526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1" name="Freeform 60"/>
          <p:cNvSpPr/>
          <p:nvPr/>
        </p:nvSpPr>
        <p:spPr>
          <a:xfrm rot="20313848" flipV="1">
            <a:off x="1686671" y="1694892"/>
            <a:ext cx="2439699" cy="383239"/>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5" name="Oval 64"/>
          <p:cNvSpPr/>
          <p:nvPr/>
        </p:nvSpPr>
        <p:spPr>
          <a:xfrm rot="1402127">
            <a:off x="5306691" y="4034329"/>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8" name="Rectangle 7"/>
          <p:cNvSpPr/>
          <p:nvPr/>
        </p:nvSpPr>
        <p:spPr>
          <a:xfrm>
            <a:off x="2432654" y="3124235"/>
            <a:ext cx="2095668" cy="852363"/>
          </a:xfrm>
          <a:prstGeom prst="rect">
            <a:avLst/>
          </a:prstGeom>
          <a:noFill/>
        </p:spPr>
        <p:txBody>
          <a:bodyPr wrap="none" lIns="84406" tIns="42203" rIns="84406" bIns="42203">
            <a:spAutoFit/>
          </a:bodyPr>
          <a:lstStyle/>
          <a:p>
            <a:pPr algn="ctr"/>
            <a:r>
              <a:rPr lang="id-ID" sz="49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2</a:t>
            </a:r>
          </a:p>
        </p:txBody>
      </p:sp>
      <p:sp>
        <p:nvSpPr>
          <p:cNvPr id="13" name="Rectangle 12"/>
          <p:cNvSpPr/>
          <p:nvPr/>
        </p:nvSpPr>
        <p:spPr>
          <a:xfrm>
            <a:off x="2392838" y="3806784"/>
            <a:ext cx="2235431" cy="603883"/>
          </a:xfrm>
          <a:prstGeom prst="rect">
            <a:avLst/>
          </a:prstGeom>
        </p:spPr>
        <p:txBody>
          <a:bodyPr wrap="square">
            <a:spAutoFit/>
          </a:bodyPr>
          <a:lstStyle/>
          <a:p>
            <a:pPr algn="ctr"/>
            <a:r>
              <a:rPr lang="id-ID" sz="1662" dirty="0">
                <a:solidFill>
                  <a:srgbClr val="002060"/>
                </a:solidFill>
                <a:ea typeface="Tahoma" panose="020B0604030504040204" pitchFamily="34" charset="0"/>
                <a:cs typeface="Tahoma" panose="020B0604030504040204" pitchFamily="34" charset="0"/>
              </a:rPr>
              <a:t>LOREM IPSUM DOLOR SIT </a:t>
            </a:r>
            <a:r>
              <a:rPr lang="id-ID" sz="1662" dirty="0" smtClean="0">
                <a:solidFill>
                  <a:srgbClr val="002060"/>
                </a:solidFill>
                <a:ea typeface="Tahoma" panose="020B0604030504040204" pitchFamily="34" charset="0"/>
                <a:cs typeface="Tahoma" panose="020B0604030504040204" pitchFamily="34" charset="0"/>
              </a:rPr>
              <a:t>AMET</a:t>
            </a:r>
            <a:endParaRPr lang="id-ID" sz="1662"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4918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821513" y="3640885"/>
            <a:ext cx="3523015" cy="1200329"/>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Nam malesuada massa id pulvinar volutpat. Cras sollicitudin convallis orci ullamcorper mollis. </a:t>
            </a:r>
          </a:p>
        </p:txBody>
      </p:sp>
      <p:sp>
        <p:nvSpPr>
          <p:cNvPr id="9" name="Rectangle 8"/>
          <p:cNvSpPr/>
          <p:nvPr/>
        </p:nvSpPr>
        <p:spPr>
          <a:xfrm>
            <a:off x="2812836" y="1342316"/>
            <a:ext cx="3531694" cy="2180340"/>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0" name="Rectangle 19"/>
          <p:cNvSpPr/>
          <p:nvPr/>
        </p:nvSpPr>
        <p:spPr>
          <a:xfrm>
            <a:off x="12156325" y="8322141"/>
            <a:ext cx="960742"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II</a:t>
            </a:r>
            <a:endParaRPr lang="en-US" sz="2585" dirty="0">
              <a:ln w="0"/>
              <a:effectLst>
                <a:outerShdw blurRad="38100" dist="19050" dir="2700000" algn="tl" rotWithShape="0">
                  <a:schemeClr val="dk1">
                    <a:alpha val="40000"/>
                  </a:schemeClr>
                </a:outerShdw>
              </a:effectLst>
            </a:endParaRPr>
          </a:p>
        </p:txBody>
      </p:sp>
      <p:sp>
        <p:nvSpPr>
          <p:cNvPr id="13" name="Rectangle 12"/>
          <p:cNvSpPr/>
          <p:nvPr/>
        </p:nvSpPr>
        <p:spPr>
          <a:xfrm>
            <a:off x="539607" y="249544"/>
            <a:ext cx="2239938" cy="341006"/>
          </a:xfrm>
          <a:prstGeom prst="rect">
            <a:avLst/>
          </a:prstGeom>
          <a:noFill/>
        </p:spPr>
        <p:txBody>
          <a:bodyPr wrap="none" lIns="84406" tIns="42203" rIns="84406" bIns="42203">
            <a:spAutoFit/>
          </a:bodyPr>
          <a:lstStyle/>
          <a:p>
            <a:pPr algn="ctr"/>
            <a:r>
              <a:rPr lang="en-US" sz="1662" b="1" dirty="0" smtClean="0">
                <a:ln w="0"/>
                <a:solidFill>
                  <a:srgbClr val="002060"/>
                </a:solidFill>
                <a:latin typeface="Tahoma" panose="020B0604030504040204" pitchFamily="34" charset="0"/>
                <a:ea typeface="Tahoma" panose="020B0604030504040204" pitchFamily="34" charset="0"/>
                <a:cs typeface="Tahoma" panose="020B0604030504040204" pitchFamily="34" charset="0"/>
              </a:rPr>
              <a:t>Lorem Ipsum Dolor</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5" name="Straight Connector 14"/>
          <p:cNvCxnSpPr/>
          <p:nvPr/>
        </p:nvCxnSpPr>
        <p:spPr>
          <a:xfrm>
            <a:off x="657225" y="631992"/>
            <a:ext cx="55679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85339" y="158776"/>
            <a:ext cx="960742"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BAB </a:t>
            </a:r>
            <a:r>
              <a:rPr lang="en-US" sz="2585" dirty="0" smtClean="0">
                <a:ln w="0"/>
                <a:effectLst>
                  <a:outerShdw blurRad="38100" dist="19050" dir="2700000" algn="tl" rotWithShape="0">
                    <a:schemeClr val="dk1">
                      <a:alpha val="40000"/>
                    </a:schemeClr>
                  </a:outerShdw>
                </a:effectLst>
              </a:rPr>
              <a:t>I</a:t>
            </a:r>
            <a:r>
              <a:rPr lang="id-ID" sz="2585" dirty="0" smtClean="0">
                <a:ln w="0"/>
                <a:effectLst>
                  <a:outerShdw blurRad="38100" dist="19050" dir="2700000" algn="tl" rotWithShape="0">
                    <a:schemeClr val="dk1">
                      <a:alpha val="40000"/>
                    </a:schemeClr>
                  </a:outerShdw>
                </a:effectLst>
              </a:rPr>
              <a:t>I</a:t>
            </a:r>
            <a:endParaRPr lang="en-US" sz="2585" dirty="0">
              <a:ln w="0"/>
              <a:effectLst>
                <a:outerShdw blurRad="38100" dist="19050" dir="2700000" algn="tl" rotWithShape="0">
                  <a:schemeClr val="dk1">
                    <a:alpha val="40000"/>
                  </a:schemeClr>
                </a:outerShdw>
              </a:effectLst>
            </a:endParaRPr>
          </a:p>
        </p:txBody>
      </p:sp>
      <p:sp>
        <p:nvSpPr>
          <p:cNvPr id="18" name="Rectangle 17"/>
          <p:cNvSpPr/>
          <p:nvPr/>
        </p:nvSpPr>
        <p:spPr>
          <a:xfrm>
            <a:off x="657225" y="5022166"/>
            <a:ext cx="5580063" cy="3294747"/>
          </a:xfrm>
          <a:prstGeom prst="rect">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98739" y="971550"/>
            <a:ext cx="3573927" cy="348109"/>
          </a:xfrm>
          <a:prstGeom prst="rect">
            <a:avLst/>
          </a:prstGeom>
        </p:spPr>
        <p:txBody>
          <a:bodyPr wrap="square">
            <a:spAutoFit/>
          </a:bodyPr>
          <a:lstStyle/>
          <a:p>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2" name="Rectangle 11"/>
          <p:cNvSpPr/>
          <p:nvPr/>
        </p:nvSpPr>
        <p:spPr>
          <a:xfrm>
            <a:off x="840685" y="5562477"/>
            <a:ext cx="3041997" cy="1754326"/>
          </a:xfrm>
          <a:prstGeom prst="rect">
            <a:avLst/>
          </a:prstGeom>
        </p:spPr>
        <p:txBody>
          <a:bodyPr wrap="square">
            <a:spAutoFit/>
          </a:bodyPr>
          <a:lstStyle/>
          <a:p>
            <a:pPr>
              <a:lnSpc>
                <a:spcPct val="150000"/>
              </a:lnSpc>
            </a:pPr>
            <a:r>
              <a:rPr lang="id-ID" sz="1200" dirty="0">
                <a:solidFill>
                  <a:schemeClr val="bg1"/>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23" name="Rectangle 22"/>
          <p:cNvSpPr/>
          <p:nvPr/>
        </p:nvSpPr>
        <p:spPr>
          <a:xfrm>
            <a:off x="812850" y="5231717"/>
            <a:ext cx="3573927" cy="348109"/>
          </a:xfrm>
          <a:prstGeom prst="rect">
            <a:avLst/>
          </a:prstGeom>
        </p:spPr>
        <p:txBody>
          <a:bodyPr wrap="square">
            <a:spAutoFit/>
          </a:bodyPr>
          <a:lstStyle/>
          <a:p>
            <a:r>
              <a:rPr lang="en-US" sz="1662"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 DOLOR</a:t>
            </a:r>
            <a:endParaRPr lang="id-ID" sz="1662"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4" name="Rectangle 13"/>
          <p:cNvSpPr/>
          <p:nvPr/>
        </p:nvSpPr>
        <p:spPr>
          <a:xfrm>
            <a:off x="846407" y="7279376"/>
            <a:ext cx="3064411" cy="923330"/>
          </a:xfrm>
          <a:prstGeom prst="rect">
            <a:avLst/>
          </a:prstGeom>
        </p:spPr>
        <p:txBody>
          <a:bodyPr wrap="square">
            <a:spAutoFit/>
          </a:bodyPr>
          <a:lstStyle/>
          <a:p>
            <a:pPr>
              <a:lnSpc>
                <a:spcPct val="150000"/>
              </a:lnSpc>
            </a:pPr>
            <a:r>
              <a:rPr lang="id-ID" sz="1200" dirty="0">
                <a:solidFill>
                  <a:schemeClr val="bg1"/>
                </a:solidFill>
                <a:latin typeface="Open Sans"/>
              </a:rPr>
              <a:t>Nam sed sapien sapien. Nunc justo libero, tristique sed enim eu, tristique fringilla felis. Ut euismod nibh </a:t>
            </a:r>
            <a:r>
              <a:rPr lang="id-ID" sz="1200" dirty="0" smtClean="0">
                <a:solidFill>
                  <a:schemeClr val="bg1"/>
                </a:solidFill>
                <a:latin typeface="Open Sans"/>
              </a:rPr>
              <a:t>in</a:t>
            </a:r>
            <a:endParaRPr lang="id-ID" sz="1200" dirty="0">
              <a:solidFill>
                <a:schemeClr val="bg1"/>
              </a:solidFill>
              <a:latin typeface="Open Sans"/>
            </a:endParaRPr>
          </a:p>
        </p:txBody>
      </p:sp>
      <p:pic>
        <p:nvPicPr>
          <p:cNvPr id="8" name="Picture Placeholder 7"/>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9695" t="-375" r="31109" b="375"/>
          <a:stretch/>
        </p:blipFill>
        <p:spPr/>
      </p:pic>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089" b="2089"/>
          <a:stretch>
            <a:fillRect/>
          </a:stretch>
        </p:blipFill>
        <p:spPr/>
      </p:pic>
    </p:spTree>
    <p:extLst>
      <p:ext uri="{BB962C8B-B14F-4D97-AF65-F5344CB8AC3E}">
        <p14:creationId xmlns:p14="http://schemas.microsoft.com/office/powerpoint/2010/main" val="3455303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1366</TotalTime>
  <Words>2690</Words>
  <Application>Microsoft Office PowerPoint</Application>
  <PresentationFormat>Letter Paper (8.5x11 in)</PresentationFormat>
  <Paragraphs>200</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Open Sans</vt:lpstr>
      <vt:lpstr>Segoe UI</vt:lpstr>
      <vt:lpstr>Segoe UI 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184</cp:revision>
  <dcterms:created xsi:type="dcterms:W3CDTF">2018-12-05T06:41:57Z</dcterms:created>
  <dcterms:modified xsi:type="dcterms:W3CDTF">2020-10-22T01:33:37Z</dcterms:modified>
</cp:coreProperties>
</file>