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handoutMasterIdLst>
    <p:handoutMasterId r:id="rId24"/>
  </p:handoutMasterIdLst>
  <p:sldIdLst>
    <p:sldId id="257" r:id="rId2"/>
    <p:sldId id="259" r:id="rId3"/>
    <p:sldId id="260" r:id="rId4"/>
    <p:sldId id="295" r:id="rId5"/>
    <p:sldId id="262" r:id="rId6"/>
    <p:sldId id="280" r:id="rId7"/>
    <p:sldId id="272" r:id="rId8"/>
    <p:sldId id="302" r:id="rId9"/>
    <p:sldId id="266" r:id="rId10"/>
    <p:sldId id="267" r:id="rId11"/>
    <p:sldId id="273" r:id="rId12"/>
    <p:sldId id="306" r:id="rId13"/>
    <p:sldId id="268" r:id="rId14"/>
    <p:sldId id="270" r:id="rId15"/>
    <p:sldId id="271" r:id="rId16"/>
    <p:sldId id="307" r:id="rId17"/>
    <p:sldId id="275" r:id="rId18"/>
    <p:sldId id="276" r:id="rId19"/>
    <p:sldId id="277" r:id="rId20"/>
    <p:sldId id="278" r:id="rId21"/>
    <p:sldId id="308" r:id="rId22"/>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8" userDrawn="1">
          <p15:clr>
            <a:srgbClr val="A4A3A4"/>
          </p15:clr>
        </p15:guide>
        <p15:guide id="2" pos="436" userDrawn="1">
          <p15:clr>
            <a:srgbClr val="A4A3A4"/>
          </p15:clr>
        </p15:guide>
        <p15:guide id="3" pos="4088" userDrawn="1">
          <p15:clr>
            <a:srgbClr val="A4A3A4"/>
          </p15:clr>
        </p15:guide>
        <p15:guide id="4" orient="horz" pos="503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090979"/>
    <a:srgbClr val="4A078C"/>
    <a:srgbClr val="9006A1"/>
    <a:srgbClr val="289BE5"/>
    <a:srgbClr val="2DD2C6"/>
    <a:srgbClr val="CDA135"/>
    <a:srgbClr val="460C28"/>
    <a:srgbClr val="008AB8"/>
    <a:srgbClr val="289C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638" autoAdjust="0"/>
    <p:restoredTop sz="94434" autoAdjust="0"/>
  </p:normalViewPr>
  <p:slideViewPr>
    <p:cSldViewPr snapToGrid="0">
      <p:cViewPr varScale="1">
        <p:scale>
          <a:sx n="64" d="100"/>
          <a:sy n="64" d="100"/>
        </p:scale>
        <p:origin x="3648" y="84"/>
      </p:cViewPr>
      <p:guideLst>
        <p:guide orient="horz" pos="748"/>
        <p:guide pos="436"/>
        <p:guide pos="4088"/>
        <p:guide orient="horz" pos="5035"/>
      </p:guideLst>
    </p:cSldViewPr>
  </p:slideViewPr>
  <p:notesTextViewPr>
    <p:cViewPr>
      <p:scale>
        <a:sx n="1" d="1"/>
        <a:sy n="1" d="1"/>
      </p:scale>
      <p:origin x="0" y="0"/>
    </p:cViewPr>
  </p:notesTextViewPr>
  <p:sorterViewPr>
    <p:cViewPr>
      <p:scale>
        <a:sx n="100" d="100"/>
        <a:sy n="100" d="100"/>
      </p:scale>
      <p:origin x="0" y="-342"/>
    </p:cViewPr>
  </p:sorterViewPr>
  <p:notesViewPr>
    <p:cSldViewPr snapToGrid="0">
      <p:cViewPr varScale="1">
        <p:scale>
          <a:sx n="57" d="100"/>
          <a:sy n="57" d="100"/>
        </p:scale>
        <p:origin x="1956"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d-ID" smtClean="0"/>
              <a:t>Facebook Marketing Lorem Ipsum</a:t>
            </a:r>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43A1E-9DBB-4FB5-9A3A-E909DE96935D}" type="datetimeFigureOut">
              <a:rPr lang="id-ID" smtClean="0"/>
              <a:t>21/10/2020</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7680FC-241A-43F4-9D7D-63AE3ABA4282}" type="slidenum">
              <a:rPr lang="id-ID" smtClean="0"/>
              <a:t>‹#›</a:t>
            </a:fld>
            <a:endParaRPr lang="id-ID"/>
          </a:p>
        </p:txBody>
      </p:sp>
    </p:spTree>
    <p:extLst>
      <p:ext uri="{BB962C8B-B14F-4D97-AF65-F5344CB8AC3E}">
        <p14:creationId xmlns:p14="http://schemas.microsoft.com/office/powerpoint/2010/main" val="258239390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d-ID" smtClean="0"/>
              <a:t>Facebook Marketing Lorem Ipsum</a:t>
            </a:r>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F299E-926B-4D91-A081-DF5B85BEB9AA}" type="datetimeFigureOut">
              <a:rPr lang="id-ID" smtClean="0"/>
              <a:t>21/10/2020</a:t>
            </a:fld>
            <a:endParaRPr lang="id-ID"/>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24B61-F176-4BF7-A111-3E6C28740247}" type="slidenum">
              <a:rPr lang="id-ID" smtClean="0"/>
              <a:t>‹#›</a:t>
            </a:fld>
            <a:endParaRPr lang="id-ID"/>
          </a:p>
        </p:txBody>
      </p:sp>
    </p:spTree>
    <p:extLst>
      <p:ext uri="{BB962C8B-B14F-4D97-AF65-F5344CB8AC3E}">
        <p14:creationId xmlns:p14="http://schemas.microsoft.com/office/powerpoint/2010/main" val="165475844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id-ID"/>
          </a:p>
        </p:txBody>
      </p:sp>
    </p:spTree>
    <p:extLst>
      <p:ext uri="{BB962C8B-B14F-4D97-AF65-F5344CB8AC3E}">
        <p14:creationId xmlns:p14="http://schemas.microsoft.com/office/powerpoint/2010/main" val="2079996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id-ID"/>
          </a:p>
        </p:txBody>
      </p:sp>
    </p:spTree>
    <p:extLst>
      <p:ext uri="{BB962C8B-B14F-4D97-AF65-F5344CB8AC3E}">
        <p14:creationId xmlns:p14="http://schemas.microsoft.com/office/powerpoint/2010/main" val="2504347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Freeform 12"/>
          <p:cNvSpPr>
            <a:spLocks noGrp="1"/>
          </p:cNvSpPr>
          <p:nvPr>
            <p:ph type="pic" sz="quarter" idx="10"/>
          </p:nvPr>
        </p:nvSpPr>
        <p:spPr>
          <a:xfrm>
            <a:off x="719529" y="1169233"/>
            <a:ext cx="5756223" cy="2563318"/>
          </a:xfrm>
          <a:custGeom>
            <a:avLst/>
            <a:gdLst>
              <a:gd name="connsiteX0" fmla="*/ 0 w 5756223"/>
              <a:gd name="connsiteY0" fmla="*/ 0 h 2563318"/>
              <a:gd name="connsiteX1" fmla="*/ 5756223 w 5756223"/>
              <a:gd name="connsiteY1" fmla="*/ 0 h 2563318"/>
              <a:gd name="connsiteX2" fmla="*/ 5756223 w 5756223"/>
              <a:gd name="connsiteY2" fmla="*/ 2563318 h 2563318"/>
              <a:gd name="connsiteX3" fmla="*/ 0 w 5756223"/>
              <a:gd name="connsiteY3" fmla="*/ 2563318 h 2563318"/>
            </a:gdLst>
            <a:ahLst/>
            <a:cxnLst>
              <a:cxn ang="0">
                <a:pos x="connsiteX0" y="connsiteY0"/>
              </a:cxn>
              <a:cxn ang="0">
                <a:pos x="connsiteX1" y="connsiteY1"/>
              </a:cxn>
              <a:cxn ang="0">
                <a:pos x="connsiteX2" y="connsiteY2"/>
              </a:cxn>
              <a:cxn ang="0">
                <a:pos x="connsiteX3" y="connsiteY3"/>
              </a:cxn>
            </a:cxnLst>
            <a:rect l="l" t="t" r="r" b="b"/>
            <a:pathLst>
              <a:path w="5756223" h="2563318">
                <a:moveTo>
                  <a:pt x="0" y="0"/>
                </a:moveTo>
                <a:lnTo>
                  <a:pt x="5756223" y="0"/>
                </a:lnTo>
                <a:lnTo>
                  <a:pt x="5756223" y="2563318"/>
                </a:lnTo>
                <a:lnTo>
                  <a:pt x="0" y="2563318"/>
                </a:lnTo>
                <a:close/>
              </a:path>
            </a:pathLst>
          </a:custGeom>
        </p:spPr>
        <p:txBody>
          <a:bodyPr wrap="square">
            <a:noAutofit/>
          </a:bodyPr>
          <a:lstStyle/>
          <a:p>
            <a:endParaRPr lang="en-US"/>
          </a:p>
        </p:txBody>
      </p:sp>
      <p:sp>
        <p:nvSpPr>
          <p:cNvPr id="16" name="Freeform 15"/>
          <p:cNvSpPr>
            <a:spLocks noGrp="1"/>
          </p:cNvSpPr>
          <p:nvPr>
            <p:ph type="pic" sz="quarter" idx="11"/>
          </p:nvPr>
        </p:nvSpPr>
        <p:spPr>
          <a:xfrm>
            <a:off x="707037" y="3899941"/>
            <a:ext cx="3055495" cy="1331626"/>
          </a:xfrm>
          <a:custGeom>
            <a:avLst/>
            <a:gdLst>
              <a:gd name="connsiteX0" fmla="*/ 0 w 3055495"/>
              <a:gd name="connsiteY0" fmla="*/ 0 h 1331626"/>
              <a:gd name="connsiteX1" fmla="*/ 3055495 w 3055495"/>
              <a:gd name="connsiteY1" fmla="*/ 0 h 1331626"/>
              <a:gd name="connsiteX2" fmla="*/ 3055495 w 3055495"/>
              <a:gd name="connsiteY2" fmla="*/ 1331626 h 1331626"/>
              <a:gd name="connsiteX3" fmla="*/ 0 w 3055495"/>
              <a:gd name="connsiteY3" fmla="*/ 1331626 h 1331626"/>
            </a:gdLst>
            <a:ahLst/>
            <a:cxnLst>
              <a:cxn ang="0">
                <a:pos x="connsiteX0" y="connsiteY0"/>
              </a:cxn>
              <a:cxn ang="0">
                <a:pos x="connsiteX1" y="connsiteY1"/>
              </a:cxn>
              <a:cxn ang="0">
                <a:pos x="connsiteX2" y="connsiteY2"/>
              </a:cxn>
              <a:cxn ang="0">
                <a:pos x="connsiteX3" y="connsiteY3"/>
              </a:cxn>
            </a:cxnLst>
            <a:rect l="l" t="t" r="r" b="b"/>
            <a:pathLst>
              <a:path w="3055495" h="1331626">
                <a:moveTo>
                  <a:pt x="0" y="0"/>
                </a:moveTo>
                <a:lnTo>
                  <a:pt x="3055495" y="0"/>
                </a:lnTo>
                <a:lnTo>
                  <a:pt x="3055495" y="1331626"/>
                </a:lnTo>
                <a:lnTo>
                  <a:pt x="0" y="1331626"/>
                </a:lnTo>
                <a:close/>
              </a:path>
            </a:pathLst>
          </a:custGeom>
        </p:spPr>
        <p:txBody>
          <a:bodyPr wrap="square">
            <a:noAutofit/>
          </a:bodyPr>
          <a:lstStyle/>
          <a:p>
            <a:endParaRPr lang="en-US"/>
          </a:p>
        </p:txBody>
      </p:sp>
    </p:spTree>
    <p:extLst>
      <p:ext uri="{BB962C8B-B14F-4D97-AF65-F5344CB8AC3E}">
        <p14:creationId xmlns:p14="http://schemas.microsoft.com/office/powerpoint/2010/main" val="2478037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Freeform 9"/>
          <p:cNvSpPr>
            <a:spLocks noGrp="1"/>
          </p:cNvSpPr>
          <p:nvPr>
            <p:ph type="pic" sz="quarter" idx="10"/>
          </p:nvPr>
        </p:nvSpPr>
        <p:spPr>
          <a:xfrm>
            <a:off x="692150" y="3914932"/>
            <a:ext cx="2830539" cy="1781331"/>
          </a:xfrm>
          <a:custGeom>
            <a:avLst/>
            <a:gdLst>
              <a:gd name="connsiteX0" fmla="*/ 0 w 2830539"/>
              <a:gd name="connsiteY0" fmla="*/ 0 h 1781331"/>
              <a:gd name="connsiteX1" fmla="*/ 2830539 w 2830539"/>
              <a:gd name="connsiteY1" fmla="*/ 0 h 1781331"/>
              <a:gd name="connsiteX2" fmla="*/ 2830539 w 2830539"/>
              <a:gd name="connsiteY2" fmla="*/ 1781331 h 1781331"/>
              <a:gd name="connsiteX3" fmla="*/ 0 w 2830539"/>
              <a:gd name="connsiteY3" fmla="*/ 1781331 h 1781331"/>
            </a:gdLst>
            <a:ahLst/>
            <a:cxnLst>
              <a:cxn ang="0">
                <a:pos x="connsiteX0" y="connsiteY0"/>
              </a:cxn>
              <a:cxn ang="0">
                <a:pos x="connsiteX1" y="connsiteY1"/>
              </a:cxn>
              <a:cxn ang="0">
                <a:pos x="connsiteX2" y="connsiteY2"/>
              </a:cxn>
              <a:cxn ang="0">
                <a:pos x="connsiteX3" y="connsiteY3"/>
              </a:cxn>
            </a:cxnLst>
            <a:rect l="l" t="t" r="r" b="b"/>
            <a:pathLst>
              <a:path w="2830539" h="1781331">
                <a:moveTo>
                  <a:pt x="0" y="0"/>
                </a:moveTo>
                <a:lnTo>
                  <a:pt x="2830539" y="0"/>
                </a:lnTo>
                <a:lnTo>
                  <a:pt x="2830539" y="1781331"/>
                </a:lnTo>
                <a:lnTo>
                  <a:pt x="0" y="1781331"/>
                </a:lnTo>
                <a:close/>
              </a:path>
            </a:pathLst>
          </a:custGeom>
        </p:spPr>
        <p:txBody>
          <a:bodyPr wrap="square">
            <a:noAutofit/>
          </a:bodyPr>
          <a:lstStyle/>
          <a:p>
            <a:endParaRPr lang="en-US"/>
          </a:p>
        </p:txBody>
      </p:sp>
      <p:sp>
        <p:nvSpPr>
          <p:cNvPr id="13" name="Freeform 12"/>
          <p:cNvSpPr>
            <a:spLocks noGrp="1"/>
          </p:cNvSpPr>
          <p:nvPr>
            <p:ph type="pic" sz="quarter" idx="11"/>
          </p:nvPr>
        </p:nvSpPr>
        <p:spPr>
          <a:xfrm>
            <a:off x="3942414" y="4437089"/>
            <a:ext cx="2547287" cy="3555974"/>
          </a:xfrm>
          <a:custGeom>
            <a:avLst/>
            <a:gdLst>
              <a:gd name="connsiteX0" fmla="*/ 0 w 2547287"/>
              <a:gd name="connsiteY0" fmla="*/ 0 h 3555974"/>
              <a:gd name="connsiteX1" fmla="*/ 2547287 w 2547287"/>
              <a:gd name="connsiteY1" fmla="*/ 0 h 3555974"/>
              <a:gd name="connsiteX2" fmla="*/ 2547287 w 2547287"/>
              <a:gd name="connsiteY2" fmla="*/ 3555974 h 3555974"/>
              <a:gd name="connsiteX3" fmla="*/ 0 w 2547287"/>
              <a:gd name="connsiteY3" fmla="*/ 3555974 h 3555974"/>
            </a:gdLst>
            <a:ahLst/>
            <a:cxnLst>
              <a:cxn ang="0">
                <a:pos x="connsiteX0" y="connsiteY0"/>
              </a:cxn>
              <a:cxn ang="0">
                <a:pos x="connsiteX1" y="connsiteY1"/>
              </a:cxn>
              <a:cxn ang="0">
                <a:pos x="connsiteX2" y="connsiteY2"/>
              </a:cxn>
              <a:cxn ang="0">
                <a:pos x="connsiteX3" y="connsiteY3"/>
              </a:cxn>
            </a:cxnLst>
            <a:rect l="l" t="t" r="r" b="b"/>
            <a:pathLst>
              <a:path w="2547287" h="3555974">
                <a:moveTo>
                  <a:pt x="0" y="0"/>
                </a:moveTo>
                <a:lnTo>
                  <a:pt x="2547287" y="0"/>
                </a:lnTo>
                <a:lnTo>
                  <a:pt x="2547287" y="3555974"/>
                </a:lnTo>
                <a:lnTo>
                  <a:pt x="0" y="3555974"/>
                </a:lnTo>
                <a:close/>
              </a:path>
            </a:pathLst>
          </a:custGeom>
        </p:spPr>
        <p:txBody>
          <a:bodyPr wrap="square">
            <a:noAutofit/>
          </a:bodyPr>
          <a:lstStyle/>
          <a:p>
            <a:endParaRPr lang="en-US"/>
          </a:p>
        </p:txBody>
      </p:sp>
    </p:spTree>
    <p:extLst>
      <p:ext uri="{BB962C8B-B14F-4D97-AF65-F5344CB8AC3E}">
        <p14:creationId xmlns:p14="http://schemas.microsoft.com/office/powerpoint/2010/main" val="1618747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7" name="Freeform 16"/>
          <p:cNvSpPr>
            <a:spLocks noGrp="1"/>
          </p:cNvSpPr>
          <p:nvPr>
            <p:ph type="pic" sz="quarter" idx="10"/>
          </p:nvPr>
        </p:nvSpPr>
        <p:spPr>
          <a:xfrm>
            <a:off x="692150" y="1187450"/>
            <a:ext cx="2096020" cy="1930504"/>
          </a:xfrm>
          <a:custGeom>
            <a:avLst/>
            <a:gdLst>
              <a:gd name="connsiteX0" fmla="*/ 0 w 2096020"/>
              <a:gd name="connsiteY0" fmla="*/ 0 h 1930504"/>
              <a:gd name="connsiteX1" fmla="*/ 2096020 w 2096020"/>
              <a:gd name="connsiteY1" fmla="*/ 0 h 1930504"/>
              <a:gd name="connsiteX2" fmla="*/ 2096020 w 2096020"/>
              <a:gd name="connsiteY2" fmla="*/ 1930504 h 1930504"/>
              <a:gd name="connsiteX3" fmla="*/ 0 w 2096020"/>
              <a:gd name="connsiteY3" fmla="*/ 1930504 h 1930504"/>
            </a:gdLst>
            <a:ahLst/>
            <a:cxnLst>
              <a:cxn ang="0">
                <a:pos x="connsiteX0" y="connsiteY0"/>
              </a:cxn>
              <a:cxn ang="0">
                <a:pos x="connsiteX1" y="connsiteY1"/>
              </a:cxn>
              <a:cxn ang="0">
                <a:pos x="connsiteX2" y="connsiteY2"/>
              </a:cxn>
              <a:cxn ang="0">
                <a:pos x="connsiteX3" y="connsiteY3"/>
              </a:cxn>
            </a:cxnLst>
            <a:rect l="l" t="t" r="r" b="b"/>
            <a:pathLst>
              <a:path w="2096020" h="1930504">
                <a:moveTo>
                  <a:pt x="0" y="0"/>
                </a:moveTo>
                <a:lnTo>
                  <a:pt x="2096020" y="0"/>
                </a:lnTo>
                <a:lnTo>
                  <a:pt x="2096020" y="1930504"/>
                </a:lnTo>
                <a:lnTo>
                  <a:pt x="0" y="1930504"/>
                </a:lnTo>
                <a:close/>
              </a:path>
            </a:pathLst>
          </a:custGeom>
        </p:spPr>
        <p:txBody>
          <a:bodyPr wrap="square">
            <a:noAutofit/>
          </a:bodyPr>
          <a:lstStyle/>
          <a:p>
            <a:endParaRPr lang="en-US"/>
          </a:p>
        </p:txBody>
      </p:sp>
      <p:sp>
        <p:nvSpPr>
          <p:cNvPr id="18" name="Freeform 17"/>
          <p:cNvSpPr>
            <a:spLocks noGrp="1"/>
          </p:cNvSpPr>
          <p:nvPr>
            <p:ph type="pic" sz="quarter" idx="11"/>
          </p:nvPr>
        </p:nvSpPr>
        <p:spPr>
          <a:xfrm>
            <a:off x="4393680" y="3408492"/>
            <a:ext cx="2096020" cy="1930504"/>
          </a:xfrm>
          <a:custGeom>
            <a:avLst/>
            <a:gdLst>
              <a:gd name="connsiteX0" fmla="*/ 0 w 2096020"/>
              <a:gd name="connsiteY0" fmla="*/ 0 h 1930504"/>
              <a:gd name="connsiteX1" fmla="*/ 2096020 w 2096020"/>
              <a:gd name="connsiteY1" fmla="*/ 0 h 1930504"/>
              <a:gd name="connsiteX2" fmla="*/ 2096020 w 2096020"/>
              <a:gd name="connsiteY2" fmla="*/ 1930504 h 1930504"/>
              <a:gd name="connsiteX3" fmla="*/ 0 w 2096020"/>
              <a:gd name="connsiteY3" fmla="*/ 1930504 h 1930504"/>
            </a:gdLst>
            <a:ahLst/>
            <a:cxnLst>
              <a:cxn ang="0">
                <a:pos x="connsiteX0" y="connsiteY0"/>
              </a:cxn>
              <a:cxn ang="0">
                <a:pos x="connsiteX1" y="connsiteY1"/>
              </a:cxn>
              <a:cxn ang="0">
                <a:pos x="connsiteX2" y="connsiteY2"/>
              </a:cxn>
              <a:cxn ang="0">
                <a:pos x="connsiteX3" y="connsiteY3"/>
              </a:cxn>
            </a:cxnLst>
            <a:rect l="l" t="t" r="r" b="b"/>
            <a:pathLst>
              <a:path w="2096020" h="1930504">
                <a:moveTo>
                  <a:pt x="0" y="0"/>
                </a:moveTo>
                <a:lnTo>
                  <a:pt x="2096020" y="0"/>
                </a:lnTo>
                <a:lnTo>
                  <a:pt x="2096020" y="1930504"/>
                </a:lnTo>
                <a:lnTo>
                  <a:pt x="0" y="1930504"/>
                </a:lnTo>
                <a:close/>
              </a:path>
            </a:pathLst>
          </a:custGeom>
        </p:spPr>
        <p:txBody>
          <a:bodyPr wrap="square">
            <a:noAutofit/>
          </a:bodyPr>
          <a:lstStyle/>
          <a:p>
            <a:endParaRPr lang="en-US"/>
          </a:p>
        </p:txBody>
      </p:sp>
      <p:sp>
        <p:nvSpPr>
          <p:cNvPr id="19" name="Freeform 18"/>
          <p:cNvSpPr>
            <a:spLocks noGrp="1"/>
          </p:cNvSpPr>
          <p:nvPr>
            <p:ph type="pic" sz="quarter" idx="12"/>
          </p:nvPr>
        </p:nvSpPr>
        <p:spPr>
          <a:xfrm>
            <a:off x="692150" y="6062559"/>
            <a:ext cx="2096020" cy="1930504"/>
          </a:xfrm>
          <a:custGeom>
            <a:avLst/>
            <a:gdLst>
              <a:gd name="connsiteX0" fmla="*/ 0 w 2096020"/>
              <a:gd name="connsiteY0" fmla="*/ 0 h 1930504"/>
              <a:gd name="connsiteX1" fmla="*/ 2096020 w 2096020"/>
              <a:gd name="connsiteY1" fmla="*/ 0 h 1930504"/>
              <a:gd name="connsiteX2" fmla="*/ 2096020 w 2096020"/>
              <a:gd name="connsiteY2" fmla="*/ 1930504 h 1930504"/>
              <a:gd name="connsiteX3" fmla="*/ 0 w 2096020"/>
              <a:gd name="connsiteY3" fmla="*/ 1930504 h 1930504"/>
            </a:gdLst>
            <a:ahLst/>
            <a:cxnLst>
              <a:cxn ang="0">
                <a:pos x="connsiteX0" y="connsiteY0"/>
              </a:cxn>
              <a:cxn ang="0">
                <a:pos x="connsiteX1" y="connsiteY1"/>
              </a:cxn>
              <a:cxn ang="0">
                <a:pos x="connsiteX2" y="connsiteY2"/>
              </a:cxn>
              <a:cxn ang="0">
                <a:pos x="connsiteX3" y="connsiteY3"/>
              </a:cxn>
            </a:cxnLst>
            <a:rect l="l" t="t" r="r" b="b"/>
            <a:pathLst>
              <a:path w="2096020" h="1930504">
                <a:moveTo>
                  <a:pt x="0" y="0"/>
                </a:moveTo>
                <a:lnTo>
                  <a:pt x="2096020" y="0"/>
                </a:lnTo>
                <a:lnTo>
                  <a:pt x="2096020" y="1930504"/>
                </a:lnTo>
                <a:lnTo>
                  <a:pt x="0" y="1930504"/>
                </a:lnTo>
                <a:close/>
              </a:path>
            </a:pathLst>
          </a:custGeom>
        </p:spPr>
        <p:txBody>
          <a:bodyPr wrap="square">
            <a:noAutofit/>
          </a:bodyPr>
          <a:lstStyle/>
          <a:p>
            <a:endParaRPr lang="en-US"/>
          </a:p>
        </p:txBody>
      </p:sp>
    </p:spTree>
    <p:extLst>
      <p:ext uri="{BB962C8B-B14F-4D97-AF65-F5344CB8AC3E}">
        <p14:creationId xmlns:p14="http://schemas.microsoft.com/office/powerpoint/2010/main" val="4289031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5" name="Freeform 14"/>
          <p:cNvSpPr>
            <a:spLocks noGrp="1"/>
          </p:cNvSpPr>
          <p:nvPr>
            <p:ph type="pic" sz="quarter" idx="10"/>
          </p:nvPr>
        </p:nvSpPr>
        <p:spPr>
          <a:xfrm>
            <a:off x="692150" y="1187450"/>
            <a:ext cx="2353456" cy="2353456"/>
          </a:xfrm>
          <a:custGeom>
            <a:avLst/>
            <a:gdLst>
              <a:gd name="connsiteX0" fmla="*/ 0 w 2353456"/>
              <a:gd name="connsiteY0" fmla="*/ 0 h 2353456"/>
              <a:gd name="connsiteX1" fmla="*/ 2353456 w 2353456"/>
              <a:gd name="connsiteY1" fmla="*/ 0 h 2353456"/>
              <a:gd name="connsiteX2" fmla="*/ 2353456 w 2353456"/>
              <a:gd name="connsiteY2" fmla="*/ 2353456 h 2353456"/>
              <a:gd name="connsiteX3" fmla="*/ 0 w 2353456"/>
              <a:gd name="connsiteY3" fmla="*/ 2353456 h 2353456"/>
            </a:gdLst>
            <a:ahLst/>
            <a:cxnLst>
              <a:cxn ang="0">
                <a:pos x="connsiteX0" y="connsiteY0"/>
              </a:cxn>
              <a:cxn ang="0">
                <a:pos x="connsiteX1" y="connsiteY1"/>
              </a:cxn>
              <a:cxn ang="0">
                <a:pos x="connsiteX2" y="connsiteY2"/>
              </a:cxn>
              <a:cxn ang="0">
                <a:pos x="connsiteX3" y="connsiteY3"/>
              </a:cxn>
            </a:cxnLst>
            <a:rect l="l" t="t" r="r" b="b"/>
            <a:pathLst>
              <a:path w="2353456" h="2353456">
                <a:moveTo>
                  <a:pt x="0" y="0"/>
                </a:moveTo>
                <a:lnTo>
                  <a:pt x="2353456" y="0"/>
                </a:lnTo>
                <a:lnTo>
                  <a:pt x="2353456" y="2353456"/>
                </a:lnTo>
                <a:lnTo>
                  <a:pt x="0" y="2353456"/>
                </a:lnTo>
                <a:close/>
              </a:path>
            </a:pathLst>
          </a:custGeom>
        </p:spPr>
        <p:txBody>
          <a:bodyPr wrap="square">
            <a:noAutofit/>
          </a:bodyPr>
          <a:lstStyle/>
          <a:p>
            <a:endParaRPr lang="en-US"/>
          </a:p>
        </p:txBody>
      </p:sp>
      <p:sp>
        <p:nvSpPr>
          <p:cNvPr id="16" name="Freeform 15"/>
          <p:cNvSpPr>
            <a:spLocks noGrp="1"/>
          </p:cNvSpPr>
          <p:nvPr>
            <p:ph type="pic" sz="quarter" idx="11"/>
          </p:nvPr>
        </p:nvSpPr>
        <p:spPr>
          <a:xfrm>
            <a:off x="4136244" y="3807502"/>
            <a:ext cx="2353456" cy="1648919"/>
          </a:xfrm>
          <a:custGeom>
            <a:avLst/>
            <a:gdLst>
              <a:gd name="connsiteX0" fmla="*/ 0 w 2353456"/>
              <a:gd name="connsiteY0" fmla="*/ 0 h 1648919"/>
              <a:gd name="connsiteX1" fmla="*/ 2353456 w 2353456"/>
              <a:gd name="connsiteY1" fmla="*/ 0 h 1648919"/>
              <a:gd name="connsiteX2" fmla="*/ 2353456 w 2353456"/>
              <a:gd name="connsiteY2" fmla="*/ 1648919 h 1648919"/>
              <a:gd name="connsiteX3" fmla="*/ 0 w 2353456"/>
              <a:gd name="connsiteY3" fmla="*/ 1648919 h 1648919"/>
            </a:gdLst>
            <a:ahLst/>
            <a:cxnLst>
              <a:cxn ang="0">
                <a:pos x="connsiteX0" y="connsiteY0"/>
              </a:cxn>
              <a:cxn ang="0">
                <a:pos x="connsiteX1" y="connsiteY1"/>
              </a:cxn>
              <a:cxn ang="0">
                <a:pos x="connsiteX2" y="connsiteY2"/>
              </a:cxn>
              <a:cxn ang="0">
                <a:pos x="connsiteX3" y="connsiteY3"/>
              </a:cxn>
            </a:cxnLst>
            <a:rect l="l" t="t" r="r" b="b"/>
            <a:pathLst>
              <a:path w="2353456" h="1648919">
                <a:moveTo>
                  <a:pt x="0" y="0"/>
                </a:moveTo>
                <a:lnTo>
                  <a:pt x="2353456" y="0"/>
                </a:lnTo>
                <a:lnTo>
                  <a:pt x="2353456" y="1648919"/>
                </a:lnTo>
                <a:lnTo>
                  <a:pt x="0" y="1648919"/>
                </a:lnTo>
                <a:close/>
              </a:path>
            </a:pathLst>
          </a:custGeom>
        </p:spPr>
        <p:txBody>
          <a:bodyPr wrap="square">
            <a:noAutofit/>
          </a:bodyPr>
          <a:lstStyle/>
          <a:p>
            <a:endParaRPr lang="en-US"/>
          </a:p>
        </p:txBody>
      </p:sp>
      <p:sp>
        <p:nvSpPr>
          <p:cNvPr id="17" name="Freeform 16"/>
          <p:cNvSpPr>
            <a:spLocks noGrp="1"/>
          </p:cNvSpPr>
          <p:nvPr>
            <p:ph type="pic" sz="quarter" idx="12"/>
          </p:nvPr>
        </p:nvSpPr>
        <p:spPr>
          <a:xfrm>
            <a:off x="692150" y="5846163"/>
            <a:ext cx="2353456" cy="2146899"/>
          </a:xfrm>
          <a:custGeom>
            <a:avLst/>
            <a:gdLst>
              <a:gd name="connsiteX0" fmla="*/ 0 w 2353456"/>
              <a:gd name="connsiteY0" fmla="*/ 0 h 2146899"/>
              <a:gd name="connsiteX1" fmla="*/ 2353456 w 2353456"/>
              <a:gd name="connsiteY1" fmla="*/ 0 h 2146899"/>
              <a:gd name="connsiteX2" fmla="*/ 2353456 w 2353456"/>
              <a:gd name="connsiteY2" fmla="*/ 2146899 h 2146899"/>
              <a:gd name="connsiteX3" fmla="*/ 0 w 2353456"/>
              <a:gd name="connsiteY3" fmla="*/ 2146899 h 2146899"/>
            </a:gdLst>
            <a:ahLst/>
            <a:cxnLst>
              <a:cxn ang="0">
                <a:pos x="connsiteX0" y="connsiteY0"/>
              </a:cxn>
              <a:cxn ang="0">
                <a:pos x="connsiteX1" y="connsiteY1"/>
              </a:cxn>
              <a:cxn ang="0">
                <a:pos x="connsiteX2" y="connsiteY2"/>
              </a:cxn>
              <a:cxn ang="0">
                <a:pos x="connsiteX3" y="connsiteY3"/>
              </a:cxn>
            </a:cxnLst>
            <a:rect l="l" t="t" r="r" b="b"/>
            <a:pathLst>
              <a:path w="2353456" h="2146899">
                <a:moveTo>
                  <a:pt x="0" y="0"/>
                </a:moveTo>
                <a:lnTo>
                  <a:pt x="2353456" y="0"/>
                </a:lnTo>
                <a:lnTo>
                  <a:pt x="2353456" y="2146899"/>
                </a:lnTo>
                <a:lnTo>
                  <a:pt x="0" y="2146899"/>
                </a:lnTo>
                <a:close/>
              </a:path>
            </a:pathLst>
          </a:custGeom>
        </p:spPr>
        <p:txBody>
          <a:bodyPr wrap="square">
            <a:noAutofit/>
          </a:bodyPr>
          <a:lstStyle/>
          <a:p>
            <a:endParaRPr lang="en-US"/>
          </a:p>
        </p:txBody>
      </p:sp>
    </p:spTree>
    <p:extLst>
      <p:ext uri="{BB962C8B-B14F-4D97-AF65-F5344CB8AC3E}">
        <p14:creationId xmlns:p14="http://schemas.microsoft.com/office/powerpoint/2010/main" val="2375610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0" name="Freeform 9"/>
          <p:cNvSpPr>
            <a:spLocks noGrp="1"/>
          </p:cNvSpPr>
          <p:nvPr>
            <p:ph type="pic" sz="quarter" idx="10"/>
          </p:nvPr>
        </p:nvSpPr>
        <p:spPr>
          <a:xfrm>
            <a:off x="692151" y="2758191"/>
            <a:ext cx="2185961" cy="2803161"/>
          </a:xfrm>
          <a:custGeom>
            <a:avLst/>
            <a:gdLst>
              <a:gd name="connsiteX0" fmla="*/ 364334 w 2185961"/>
              <a:gd name="connsiteY0" fmla="*/ 0 h 2803161"/>
              <a:gd name="connsiteX1" fmla="*/ 1821627 w 2185961"/>
              <a:gd name="connsiteY1" fmla="*/ 0 h 2803161"/>
              <a:gd name="connsiteX2" fmla="*/ 2185961 w 2185961"/>
              <a:gd name="connsiteY2" fmla="*/ 364334 h 2803161"/>
              <a:gd name="connsiteX3" fmla="*/ 2185961 w 2185961"/>
              <a:gd name="connsiteY3" fmla="*/ 2438827 h 2803161"/>
              <a:gd name="connsiteX4" fmla="*/ 1821627 w 2185961"/>
              <a:gd name="connsiteY4" fmla="*/ 2803161 h 2803161"/>
              <a:gd name="connsiteX5" fmla="*/ 364334 w 2185961"/>
              <a:gd name="connsiteY5" fmla="*/ 2803161 h 2803161"/>
              <a:gd name="connsiteX6" fmla="*/ 0 w 2185961"/>
              <a:gd name="connsiteY6" fmla="*/ 2438827 h 2803161"/>
              <a:gd name="connsiteX7" fmla="*/ 0 w 2185961"/>
              <a:gd name="connsiteY7" fmla="*/ 364334 h 2803161"/>
              <a:gd name="connsiteX8" fmla="*/ 364334 w 2185961"/>
              <a:gd name="connsiteY8" fmla="*/ 0 h 280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5961" h="2803161">
                <a:moveTo>
                  <a:pt x="364334" y="0"/>
                </a:moveTo>
                <a:lnTo>
                  <a:pt x="1821627" y="0"/>
                </a:lnTo>
                <a:cubicBezTo>
                  <a:pt x="2022843" y="0"/>
                  <a:pt x="2185961" y="163118"/>
                  <a:pt x="2185961" y="364334"/>
                </a:cubicBezTo>
                <a:lnTo>
                  <a:pt x="2185961" y="2438827"/>
                </a:lnTo>
                <a:cubicBezTo>
                  <a:pt x="2185961" y="2640043"/>
                  <a:pt x="2022843" y="2803161"/>
                  <a:pt x="1821627" y="2803161"/>
                </a:cubicBezTo>
                <a:lnTo>
                  <a:pt x="364334" y="2803161"/>
                </a:lnTo>
                <a:cubicBezTo>
                  <a:pt x="163118" y="2803161"/>
                  <a:pt x="0" y="2640043"/>
                  <a:pt x="0" y="2438827"/>
                </a:cubicBezTo>
                <a:lnTo>
                  <a:pt x="0" y="364334"/>
                </a:lnTo>
                <a:cubicBezTo>
                  <a:pt x="0" y="163118"/>
                  <a:pt x="163118" y="0"/>
                  <a:pt x="36433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519431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AC178F-4AED-4212-9B76-6068E7D96FF5}" type="datetime1">
              <a:rPr lang="id-ID" smtClean="0"/>
              <a:t>21/10/2020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2DD4EEE6-C43A-4454-BE77-71DF300016DE}" type="slidenum">
              <a:rPr lang="id-ID" smtClean="0"/>
              <a:t>‹#›</a:t>
            </a:fld>
            <a:endParaRPr lang="id-ID"/>
          </a:p>
        </p:txBody>
      </p:sp>
    </p:spTree>
    <p:extLst>
      <p:ext uri="{BB962C8B-B14F-4D97-AF65-F5344CB8AC3E}">
        <p14:creationId xmlns:p14="http://schemas.microsoft.com/office/powerpoint/2010/main" val="367120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Freeform 9"/>
          <p:cNvSpPr>
            <a:spLocks noGrp="1"/>
          </p:cNvSpPr>
          <p:nvPr>
            <p:ph type="pic" sz="quarter" idx="10"/>
          </p:nvPr>
        </p:nvSpPr>
        <p:spPr>
          <a:xfrm>
            <a:off x="3371850" y="0"/>
            <a:ext cx="3219450" cy="2743200"/>
          </a:xfrm>
          <a:custGeom>
            <a:avLst/>
            <a:gdLst>
              <a:gd name="connsiteX0" fmla="*/ 0 w 3219450"/>
              <a:gd name="connsiteY0" fmla="*/ 0 h 2743200"/>
              <a:gd name="connsiteX1" fmla="*/ 3219450 w 3219450"/>
              <a:gd name="connsiteY1" fmla="*/ 0 h 2743200"/>
              <a:gd name="connsiteX2" fmla="*/ 3219450 w 3219450"/>
              <a:gd name="connsiteY2" fmla="*/ 2743200 h 2743200"/>
              <a:gd name="connsiteX3" fmla="*/ 0 w 321945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3219450" h="2743200">
                <a:moveTo>
                  <a:pt x="0" y="0"/>
                </a:moveTo>
                <a:lnTo>
                  <a:pt x="3219450" y="0"/>
                </a:lnTo>
                <a:lnTo>
                  <a:pt x="3219450" y="2743200"/>
                </a:lnTo>
                <a:lnTo>
                  <a:pt x="0" y="2743200"/>
                </a:lnTo>
                <a:close/>
              </a:path>
            </a:pathLst>
          </a:custGeom>
        </p:spPr>
        <p:txBody>
          <a:bodyPr wrap="square">
            <a:noAutofit/>
          </a:bodyPr>
          <a:lstStyle/>
          <a:p>
            <a:endParaRPr lang="en-US"/>
          </a:p>
        </p:txBody>
      </p:sp>
    </p:spTree>
    <p:extLst>
      <p:ext uri="{BB962C8B-B14F-4D97-AF65-F5344CB8AC3E}">
        <p14:creationId xmlns:p14="http://schemas.microsoft.com/office/powerpoint/2010/main" val="3319674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9"/>
          <p:cNvSpPr>
            <a:spLocks noGrp="1"/>
          </p:cNvSpPr>
          <p:nvPr>
            <p:ph type="pic" sz="quarter" idx="10"/>
          </p:nvPr>
        </p:nvSpPr>
        <p:spPr>
          <a:xfrm>
            <a:off x="3252866" y="3507699"/>
            <a:ext cx="3236834" cy="1723869"/>
          </a:xfrm>
          <a:custGeom>
            <a:avLst/>
            <a:gdLst>
              <a:gd name="connsiteX0" fmla="*/ 0 w 3236834"/>
              <a:gd name="connsiteY0" fmla="*/ 0 h 1723869"/>
              <a:gd name="connsiteX1" fmla="*/ 3236834 w 3236834"/>
              <a:gd name="connsiteY1" fmla="*/ 0 h 1723869"/>
              <a:gd name="connsiteX2" fmla="*/ 3236834 w 3236834"/>
              <a:gd name="connsiteY2" fmla="*/ 1723869 h 1723869"/>
              <a:gd name="connsiteX3" fmla="*/ 0 w 3236834"/>
              <a:gd name="connsiteY3" fmla="*/ 1723869 h 1723869"/>
            </a:gdLst>
            <a:ahLst/>
            <a:cxnLst>
              <a:cxn ang="0">
                <a:pos x="connsiteX0" y="connsiteY0"/>
              </a:cxn>
              <a:cxn ang="0">
                <a:pos x="connsiteX1" y="connsiteY1"/>
              </a:cxn>
              <a:cxn ang="0">
                <a:pos x="connsiteX2" y="connsiteY2"/>
              </a:cxn>
              <a:cxn ang="0">
                <a:pos x="connsiteX3" y="connsiteY3"/>
              </a:cxn>
            </a:cxnLst>
            <a:rect l="l" t="t" r="r" b="b"/>
            <a:pathLst>
              <a:path w="3236834" h="1723869">
                <a:moveTo>
                  <a:pt x="0" y="0"/>
                </a:moveTo>
                <a:lnTo>
                  <a:pt x="3236834" y="0"/>
                </a:lnTo>
                <a:lnTo>
                  <a:pt x="3236834" y="1723869"/>
                </a:lnTo>
                <a:lnTo>
                  <a:pt x="0" y="1723869"/>
                </a:lnTo>
                <a:close/>
              </a:path>
            </a:pathLst>
          </a:custGeom>
        </p:spPr>
        <p:txBody>
          <a:bodyPr wrap="square">
            <a:noAutofit/>
          </a:bodyPr>
          <a:lstStyle/>
          <a:p>
            <a:endParaRPr lang="en-US"/>
          </a:p>
        </p:txBody>
      </p:sp>
    </p:spTree>
    <p:extLst>
      <p:ext uri="{BB962C8B-B14F-4D97-AF65-F5344CB8AC3E}">
        <p14:creationId xmlns:p14="http://schemas.microsoft.com/office/powerpoint/2010/main" val="2626366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Freeform 14"/>
          <p:cNvSpPr>
            <a:spLocks noGrp="1"/>
          </p:cNvSpPr>
          <p:nvPr>
            <p:ph type="pic" sz="quarter" idx="10"/>
          </p:nvPr>
        </p:nvSpPr>
        <p:spPr>
          <a:xfrm>
            <a:off x="4542020" y="1187450"/>
            <a:ext cx="1947680" cy="2440170"/>
          </a:xfrm>
          <a:custGeom>
            <a:avLst/>
            <a:gdLst>
              <a:gd name="connsiteX0" fmla="*/ 0 w 1947680"/>
              <a:gd name="connsiteY0" fmla="*/ 0 h 2440170"/>
              <a:gd name="connsiteX1" fmla="*/ 1947680 w 1947680"/>
              <a:gd name="connsiteY1" fmla="*/ 0 h 2440170"/>
              <a:gd name="connsiteX2" fmla="*/ 1947680 w 1947680"/>
              <a:gd name="connsiteY2" fmla="*/ 2440170 h 2440170"/>
              <a:gd name="connsiteX3" fmla="*/ 0 w 1947680"/>
              <a:gd name="connsiteY3" fmla="*/ 2440170 h 2440170"/>
            </a:gdLst>
            <a:ahLst/>
            <a:cxnLst>
              <a:cxn ang="0">
                <a:pos x="connsiteX0" y="connsiteY0"/>
              </a:cxn>
              <a:cxn ang="0">
                <a:pos x="connsiteX1" y="connsiteY1"/>
              </a:cxn>
              <a:cxn ang="0">
                <a:pos x="connsiteX2" y="connsiteY2"/>
              </a:cxn>
              <a:cxn ang="0">
                <a:pos x="connsiteX3" y="connsiteY3"/>
              </a:cxn>
            </a:cxnLst>
            <a:rect l="l" t="t" r="r" b="b"/>
            <a:pathLst>
              <a:path w="1947680" h="2440170">
                <a:moveTo>
                  <a:pt x="0" y="0"/>
                </a:moveTo>
                <a:lnTo>
                  <a:pt x="1947680" y="0"/>
                </a:lnTo>
                <a:lnTo>
                  <a:pt x="1947680" y="2440170"/>
                </a:lnTo>
                <a:lnTo>
                  <a:pt x="0" y="2440170"/>
                </a:lnTo>
                <a:close/>
              </a:path>
            </a:pathLst>
          </a:custGeom>
        </p:spPr>
        <p:txBody>
          <a:bodyPr wrap="square">
            <a:noAutofit/>
          </a:bodyPr>
          <a:lstStyle/>
          <a:p>
            <a:endParaRPr lang="en-US"/>
          </a:p>
        </p:txBody>
      </p:sp>
      <p:sp>
        <p:nvSpPr>
          <p:cNvPr id="14" name="Freeform 13"/>
          <p:cNvSpPr>
            <a:spLocks noGrp="1"/>
          </p:cNvSpPr>
          <p:nvPr>
            <p:ph type="pic" sz="quarter" idx="11"/>
          </p:nvPr>
        </p:nvSpPr>
        <p:spPr>
          <a:xfrm>
            <a:off x="692150" y="5996065"/>
            <a:ext cx="5797550" cy="1996997"/>
          </a:xfrm>
          <a:custGeom>
            <a:avLst/>
            <a:gdLst>
              <a:gd name="connsiteX0" fmla="*/ 0 w 5797550"/>
              <a:gd name="connsiteY0" fmla="*/ 0 h 1996997"/>
              <a:gd name="connsiteX1" fmla="*/ 5797550 w 5797550"/>
              <a:gd name="connsiteY1" fmla="*/ 0 h 1996997"/>
              <a:gd name="connsiteX2" fmla="*/ 5797550 w 5797550"/>
              <a:gd name="connsiteY2" fmla="*/ 1996997 h 1996997"/>
              <a:gd name="connsiteX3" fmla="*/ 0 w 5797550"/>
              <a:gd name="connsiteY3" fmla="*/ 1996997 h 1996997"/>
            </a:gdLst>
            <a:ahLst/>
            <a:cxnLst>
              <a:cxn ang="0">
                <a:pos x="connsiteX0" y="connsiteY0"/>
              </a:cxn>
              <a:cxn ang="0">
                <a:pos x="connsiteX1" y="connsiteY1"/>
              </a:cxn>
              <a:cxn ang="0">
                <a:pos x="connsiteX2" y="connsiteY2"/>
              </a:cxn>
              <a:cxn ang="0">
                <a:pos x="connsiteX3" y="connsiteY3"/>
              </a:cxn>
            </a:cxnLst>
            <a:rect l="l" t="t" r="r" b="b"/>
            <a:pathLst>
              <a:path w="5797550" h="1996997">
                <a:moveTo>
                  <a:pt x="0" y="0"/>
                </a:moveTo>
                <a:lnTo>
                  <a:pt x="5797550" y="0"/>
                </a:lnTo>
                <a:lnTo>
                  <a:pt x="5797550" y="1996997"/>
                </a:lnTo>
                <a:lnTo>
                  <a:pt x="0" y="1996997"/>
                </a:lnTo>
                <a:close/>
              </a:path>
            </a:pathLst>
          </a:custGeom>
        </p:spPr>
        <p:txBody>
          <a:bodyPr wrap="square">
            <a:noAutofit/>
          </a:bodyPr>
          <a:lstStyle/>
          <a:p>
            <a:endParaRPr lang="en-US"/>
          </a:p>
        </p:txBody>
      </p:sp>
    </p:spTree>
    <p:extLst>
      <p:ext uri="{BB962C8B-B14F-4D97-AF65-F5344CB8AC3E}">
        <p14:creationId xmlns:p14="http://schemas.microsoft.com/office/powerpoint/2010/main" val="137781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9" name="Freeform 18"/>
          <p:cNvSpPr>
            <a:spLocks noGrp="1"/>
          </p:cNvSpPr>
          <p:nvPr>
            <p:ph type="pic" sz="quarter" idx="10"/>
          </p:nvPr>
        </p:nvSpPr>
        <p:spPr>
          <a:xfrm>
            <a:off x="3657600" y="1903751"/>
            <a:ext cx="2832100" cy="2068642"/>
          </a:xfrm>
          <a:custGeom>
            <a:avLst/>
            <a:gdLst>
              <a:gd name="connsiteX0" fmla="*/ 0 w 2832100"/>
              <a:gd name="connsiteY0" fmla="*/ 0 h 2068642"/>
              <a:gd name="connsiteX1" fmla="*/ 2832100 w 2832100"/>
              <a:gd name="connsiteY1" fmla="*/ 0 h 2068642"/>
              <a:gd name="connsiteX2" fmla="*/ 2832100 w 2832100"/>
              <a:gd name="connsiteY2" fmla="*/ 2068642 h 2068642"/>
              <a:gd name="connsiteX3" fmla="*/ 0 w 2832100"/>
              <a:gd name="connsiteY3" fmla="*/ 2068642 h 2068642"/>
            </a:gdLst>
            <a:ahLst/>
            <a:cxnLst>
              <a:cxn ang="0">
                <a:pos x="connsiteX0" y="connsiteY0"/>
              </a:cxn>
              <a:cxn ang="0">
                <a:pos x="connsiteX1" y="connsiteY1"/>
              </a:cxn>
              <a:cxn ang="0">
                <a:pos x="connsiteX2" y="connsiteY2"/>
              </a:cxn>
              <a:cxn ang="0">
                <a:pos x="connsiteX3" y="connsiteY3"/>
              </a:cxn>
            </a:cxnLst>
            <a:rect l="l" t="t" r="r" b="b"/>
            <a:pathLst>
              <a:path w="2832100" h="2068642">
                <a:moveTo>
                  <a:pt x="0" y="0"/>
                </a:moveTo>
                <a:lnTo>
                  <a:pt x="2832100" y="0"/>
                </a:lnTo>
                <a:lnTo>
                  <a:pt x="2832100" y="2068642"/>
                </a:lnTo>
                <a:lnTo>
                  <a:pt x="0" y="2068642"/>
                </a:lnTo>
                <a:close/>
              </a:path>
            </a:pathLst>
          </a:custGeom>
        </p:spPr>
        <p:txBody>
          <a:bodyPr wrap="square">
            <a:noAutofit/>
          </a:bodyPr>
          <a:lstStyle/>
          <a:p>
            <a:endParaRPr lang="en-US"/>
          </a:p>
        </p:txBody>
      </p:sp>
      <p:sp>
        <p:nvSpPr>
          <p:cNvPr id="22" name="Freeform 21"/>
          <p:cNvSpPr>
            <a:spLocks noGrp="1"/>
          </p:cNvSpPr>
          <p:nvPr>
            <p:ph type="pic" sz="quarter" idx="11"/>
          </p:nvPr>
        </p:nvSpPr>
        <p:spPr>
          <a:xfrm>
            <a:off x="692150" y="5924421"/>
            <a:ext cx="2036060" cy="2068642"/>
          </a:xfrm>
          <a:custGeom>
            <a:avLst/>
            <a:gdLst>
              <a:gd name="connsiteX0" fmla="*/ 0 w 2036060"/>
              <a:gd name="connsiteY0" fmla="*/ 0 h 2068642"/>
              <a:gd name="connsiteX1" fmla="*/ 2036060 w 2036060"/>
              <a:gd name="connsiteY1" fmla="*/ 0 h 2068642"/>
              <a:gd name="connsiteX2" fmla="*/ 2036060 w 2036060"/>
              <a:gd name="connsiteY2" fmla="*/ 2068642 h 2068642"/>
              <a:gd name="connsiteX3" fmla="*/ 0 w 2036060"/>
              <a:gd name="connsiteY3" fmla="*/ 2068642 h 2068642"/>
            </a:gdLst>
            <a:ahLst/>
            <a:cxnLst>
              <a:cxn ang="0">
                <a:pos x="connsiteX0" y="connsiteY0"/>
              </a:cxn>
              <a:cxn ang="0">
                <a:pos x="connsiteX1" y="connsiteY1"/>
              </a:cxn>
              <a:cxn ang="0">
                <a:pos x="connsiteX2" y="connsiteY2"/>
              </a:cxn>
              <a:cxn ang="0">
                <a:pos x="connsiteX3" y="connsiteY3"/>
              </a:cxn>
            </a:cxnLst>
            <a:rect l="l" t="t" r="r" b="b"/>
            <a:pathLst>
              <a:path w="2036060" h="2068642">
                <a:moveTo>
                  <a:pt x="0" y="0"/>
                </a:moveTo>
                <a:lnTo>
                  <a:pt x="2036060" y="0"/>
                </a:lnTo>
                <a:lnTo>
                  <a:pt x="2036060" y="2068642"/>
                </a:lnTo>
                <a:lnTo>
                  <a:pt x="0" y="2068642"/>
                </a:lnTo>
                <a:close/>
              </a:path>
            </a:pathLst>
          </a:custGeom>
        </p:spPr>
        <p:txBody>
          <a:bodyPr wrap="square">
            <a:noAutofit/>
          </a:bodyPr>
          <a:lstStyle/>
          <a:p>
            <a:endParaRPr lang="en-US"/>
          </a:p>
        </p:txBody>
      </p:sp>
    </p:spTree>
    <p:extLst>
      <p:ext uri="{BB962C8B-B14F-4D97-AF65-F5344CB8AC3E}">
        <p14:creationId xmlns:p14="http://schemas.microsoft.com/office/powerpoint/2010/main" val="1888020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0" name="Freeform 19"/>
          <p:cNvSpPr>
            <a:spLocks noGrp="1"/>
          </p:cNvSpPr>
          <p:nvPr>
            <p:ph type="pic" sz="quarter" idx="10"/>
          </p:nvPr>
        </p:nvSpPr>
        <p:spPr>
          <a:xfrm>
            <a:off x="692150" y="1187451"/>
            <a:ext cx="3160322" cy="1525770"/>
          </a:xfrm>
          <a:custGeom>
            <a:avLst/>
            <a:gdLst>
              <a:gd name="connsiteX0" fmla="*/ 0 w 3160322"/>
              <a:gd name="connsiteY0" fmla="*/ 0 h 1525770"/>
              <a:gd name="connsiteX1" fmla="*/ 3160322 w 3160322"/>
              <a:gd name="connsiteY1" fmla="*/ 0 h 1525770"/>
              <a:gd name="connsiteX2" fmla="*/ 3160322 w 3160322"/>
              <a:gd name="connsiteY2" fmla="*/ 1525770 h 1525770"/>
              <a:gd name="connsiteX3" fmla="*/ 0 w 3160322"/>
              <a:gd name="connsiteY3" fmla="*/ 1525770 h 1525770"/>
            </a:gdLst>
            <a:ahLst/>
            <a:cxnLst>
              <a:cxn ang="0">
                <a:pos x="connsiteX0" y="connsiteY0"/>
              </a:cxn>
              <a:cxn ang="0">
                <a:pos x="connsiteX1" y="connsiteY1"/>
              </a:cxn>
              <a:cxn ang="0">
                <a:pos x="connsiteX2" y="connsiteY2"/>
              </a:cxn>
              <a:cxn ang="0">
                <a:pos x="connsiteX3" y="connsiteY3"/>
              </a:cxn>
            </a:cxnLst>
            <a:rect l="l" t="t" r="r" b="b"/>
            <a:pathLst>
              <a:path w="3160322" h="1525770">
                <a:moveTo>
                  <a:pt x="0" y="0"/>
                </a:moveTo>
                <a:lnTo>
                  <a:pt x="3160322" y="0"/>
                </a:lnTo>
                <a:lnTo>
                  <a:pt x="3160322" y="1525770"/>
                </a:lnTo>
                <a:lnTo>
                  <a:pt x="0" y="1525770"/>
                </a:lnTo>
                <a:close/>
              </a:path>
            </a:pathLst>
          </a:custGeom>
        </p:spPr>
        <p:txBody>
          <a:bodyPr wrap="square">
            <a:noAutofit/>
          </a:bodyPr>
          <a:lstStyle/>
          <a:p>
            <a:endParaRPr lang="en-US"/>
          </a:p>
        </p:txBody>
      </p:sp>
      <p:sp>
        <p:nvSpPr>
          <p:cNvPr id="21" name="Freeform 20"/>
          <p:cNvSpPr>
            <a:spLocks noGrp="1"/>
          </p:cNvSpPr>
          <p:nvPr>
            <p:ph type="pic" sz="quarter" idx="11"/>
          </p:nvPr>
        </p:nvSpPr>
        <p:spPr>
          <a:xfrm>
            <a:off x="4052446" y="1187450"/>
            <a:ext cx="2437255" cy="1525770"/>
          </a:xfrm>
          <a:custGeom>
            <a:avLst/>
            <a:gdLst>
              <a:gd name="connsiteX0" fmla="*/ 0 w 2437255"/>
              <a:gd name="connsiteY0" fmla="*/ 0 h 1525770"/>
              <a:gd name="connsiteX1" fmla="*/ 2437255 w 2437255"/>
              <a:gd name="connsiteY1" fmla="*/ 0 h 1525770"/>
              <a:gd name="connsiteX2" fmla="*/ 2437255 w 2437255"/>
              <a:gd name="connsiteY2" fmla="*/ 1525770 h 1525770"/>
              <a:gd name="connsiteX3" fmla="*/ 0 w 2437255"/>
              <a:gd name="connsiteY3" fmla="*/ 1525770 h 1525770"/>
            </a:gdLst>
            <a:ahLst/>
            <a:cxnLst>
              <a:cxn ang="0">
                <a:pos x="connsiteX0" y="connsiteY0"/>
              </a:cxn>
              <a:cxn ang="0">
                <a:pos x="connsiteX1" y="connsiteY1"/>
              </a:cxn>
              <a:cxn ang="0">
                <a:pos x="connsiteX2" y="connsiteY2"/>
              </a:cxn>
              <a:cxn ang="0">
                <a:pos x="connsiteX3" y="connsiteY3"/>
              </a:cxn>
            </a:cxnLst>
            <a:rect l="l" t="t" r="r" b="b"/>
            <a:pathLst>
              <a:path w="2437255" h="1525770">
                <a:moveTo>
                  <a:pt x="0" y="0"/>
                </a:moveTo>
                <a:lnTo>
                  <a:pt x="2437255" y="0"/>
                </a:lnTo>
                <a:lnTo>
                  <a:pt x="2437255" y="1525770"/>
                </a:lnTo>
                <a:lnTo>
                  <a:pt x="0" y="1525770"/>
                </a:lnTo>
                <a:close/>
              </a:path>
            </a:pathLst>
          </a:custGeom>
        </p:spPr>
        <p:txBody>
          <a:bodyPr wrap="square">
            <a:noAutofit/>
          </a:bodyPr>
          <a:lstStyle/>
          <a:p>
            <a:endParaRPr lang="en-US"/>
          </a:p>
        </p:txBody>
      </p:sp>
      <p:sp>
        <p:nvSpPr>
          <p:cNvPr id="22" name="Freeform 21"/>
          <p:cNvSpPr>
            <a:spLocks noGrp="1"/>
          </p:cNvSpPr>
          <p:nvPr>
            <p:ph type="pic" sz="quarter" idx="12"/>
          </p:nvPr>
        </p:nvSpPr>
        <p:spPr>
          <a:xfrm>
            <a:off x="692150" y="4770101"/>
            <a:ext cx="3160322" cy="1525770"/>
          </a:xfrm>
          <a:custGeom>
            <a:avLst/>
            <a:gdLst>
              <a:gd name="connsiteX0" fmla="*/ 0 w 3160322"/>
              <a:gd name="connsiteY0" fmla="*/ 0 h 1525770"/>
              <a:gd name="connsiteX1" fmla="*/ 3160322 w 3160322"/>
              <a:gd name="connsiteY1" fmla="*/ 0 h 1525770"/>
              <a:gd name="connsiteX2" fmla="*/ 3160322 w 3160322"/>
              <a:gd name="connsiteY2" fmla="*/ 1525770 h 1525770"/>
              <a:gd name="connsiteX3" fmla="*/ 0 w 3160322"/>
              <a:gd name="connsiteY3" fmla="*/ 1525770 h 1525770"/>
            </a:gdLst>
            <a:ahLst/>
            <a:cxnLst>
              <a:cxn ang="0">
                <a:pos x="connsiteX0" y="connsiteY0"/>
              </a:cxn>
              <a:cxn ang="0">
                <a:pos x="connsiteX1" y="connsiteY1"/>
              </a:cxn>
              <a:cxn ang="0">
                <a:pos x="connsiteX2" y="connsiteY2"/>
              </a:cxn>
              <a:cxn ang="0">
                <a:pos x="connsiteX3" y="connsiteY3"/>
              </a:cxn>
            </a:cxnLst>
            <a:rect l="l" t="t" r="r" b="b"/>
            <a:pathLst>
              <a:path w="3160322" h="1525770">
                <a:moveTo>
                  <a:pt x="0" y="0"/>
                </a:moveTo>
                <a:lnTo>
                  <a:pt x="3160322" y="0"/>
                </a:lnTo>
                <a:lnTo>
                  <a:pt x="3160322" y="1525770"/>
                </a:lnTo>
                <a:lnTo>
                  <a:pt x="0" y="1525770"/>
                </a:lnTo>
                <a:close/>
              </a:path>
            </a:pathLst>
          </a:custGeom>
        </p:spPr>
        <p:txBody>
          <a:bodyPr wrap="square">
            <a:noAutofit/>
          </a:bodyPr>
          <a:lstStyle/>
          <a:p>
            <a:endParaRPr lang="en-US"/>
          </a:p>
        </p:txBody>
      </p:sp>
    </p:spTree>
    <p:extLst>
      <p:ext uri="{BB962C8B-B14F-4D97-AF65-F5344CB8AC3E}">
        <p14:creationId xmlns:p14="http://schemas.microsoft.com/office/powerpoint/2010/main" val="2923853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4" name="Freeform 13"/>
          <p:cNvSpPr>
            <a:spLocks noGrp="1"/>
          </p:cNvSpPr>
          <p:nvPr>
            <p:ph type="pic" sz="quarter" idx="10"/>
          </p:nvPr>
        </p:nvSpPr>
        <p:spPr>
          <a:xfrm>
            <a:off x="692150" y="1187451"/>
            <a:ext cx="1871168" cy="1990465"/>
          </a:xfrm>
          <a:custGeom>
            <a:avLst/>
            <a:gdLst>
              <a:gd name="connsiteX0" fmla="*/ 0 w 1871168"/>
              <a:gd name="connsiteY0" fmla="*/ 0 h 1990465"/>
              <a:gd name="connsiteX1" fmla="*/ 1871168 w 1871168"/>
              <a:gd name="connsiteY1" fmla="*/ 0 h 1990465"/>
              <a:gd name="connsiteX2" fmla="*/ 1871168 w 1871168"/>
              <a:gd name="connsiteY2" fmla="*/ 1990465 h 1990465"/>
              <a:gd name="connsiteX3" fmla="*/ 0 w 1871168"/>
              <a:gd name="connsiteY3" fmla="*/ 1990465 h 1990465"/>
            </a:gdLst>
            <a:ahLst/>
            <a:cxnLst>
              <a:cxn ang="0">
                <a:pos x="connsiteX0" y="connsiteY0"/>
              </a:cxn>
              <a:cxn ang="0">
                <a:pos x="connsiteX1" y="connsiteY1"/>
              </a:cxn>
              <a:cxn ang="0">
                <a:pos x="connsiteX2" y="connsiteY2"/>
              </a:cxn>
              <a:cxn ang="0">
                <a:pos x="connsiteX3" y="connsiteY3"/>
              </a:cxn>
            </a:cxnLst>
            <a:rect l="l" t="t" r="r" b="b"/>
            <a:pathLst>
              <a:path w="1871168" h="1990465">
                <a:moveTo>
                  <a:pt x="0" y="0"/>
                </a:moveTo>
                <a:lnTo>
                  <a:pt x="1871168" y="0"/>
                </a:lnTo>
                <a:lnTo>
                  <a:pt x="1871168" y="1990465"/>
                </a:lnTo>
                <a:lnTo>
                  <a:pt x="0" y="1990465"/>
                </a:lnTo>
                <a:close/>
              </a:path>
            </a:pathLst>
          </a:custGeom>
        </p:spPr>
        <p:txBody>
          <a:bodyPr wrap="square">
            <a:noAutofit/>
          </a:bodyPr>
          <a:lstStyle/>
          <a:p>
            <a:endParaRPr lang="en-US"/>
          </a:p>
        </p:txBody>
      </p:sp>
      <p:sp>
        <p:nvSpPr>
          <p:cNvPr id="15" name="Freeform 14"/>
          <p:cNvSpPr>
            <a:spLocks noGrp="1"/>
          </p:cNvSpPr>
          <p:nvPr>
            <p:ph type="pic" sz="quarter" idx="11"/>
          </p:nvPr>
        </p:nvSpPr>
        <p:spPr>
          <a:xfrm>
            <a:off x="692150" y="3462729"/>
            <a:ext cx="5797550" cy="1948721"/>
          </a:xfrm>
          <a:custGeom>
            <a:avLst/>
            <a:gdLst>
              <a:gd name="connsiteX0" fmla="*/ 0 w 5797550"/>
              <a:gd name="connsiteY0" fmla="*/ 0 h 1948721"/>
              <a:gd name="connsiteX1" fmla="*/ 5797550 w 5797550"/>
              <a:gd name="connsiteY1" fmla="*/ 0 h 1948721"/>
              <a:gd name="connsiteX2" fmla="*/ 5797550 w 5797550"/>
              <a:gd name="connsiteY2" fmla="*/ 1948721 h 1948721"/>
              <a:gd name="connsiteX3" fmla="*/ 0 w 5797550"/>
              <a:gd name="connsiteY3" fmla="*/ 1948721 h 1948721"/>
            </a:gdLst>
            <a:ahLst/>
            <a:cxnLst>
              <a:cxn ang="0">
                <a:pos x="connsiteX0" y="connsiteY0"/>
              </a:cxn>
              <a:cxn ang="0">
                <a:pos x="connsiteX1" y="connsiteY1"/>
              </a:cxn>
              <a:cxn ang="0">
                <a:pos x="connsiteX2" y="connsiteY2"/>
              </a:cxn>
              <a:cxn ang="0">
                <a:pos x="connsiteX3" y="connsiteY3"/>
              </a:cxn>
            </a:cxnLst>
            <a:rect l="l" t="t" r="r" b="b"/>
            <a:pathLst>
              <a:path w="5797550" h="1948721">
                <a:moveTo>
                  <a:pt x="0" y="0"/>
                </a:moveTo>
                <a:lnTo>
                  <a:pt x="5797550" y="0"/>
                </a:lnTo>
                <a:lnTo>
                  <a:pt x="5797550" y="1948721"/>
                </a:lnTo>
                <a:lnTo>
                  <a:pt x="0" y="1948721"/>
                </a:lnTo>
                <a:close/>
              </a:path>
            </a:pathLst>
          </a:custGeom>
        </p:spPr>
        <p:txBody>
          <a:bodyPr wrap="square">
            <a:noAutofit/>
          </a:bodyPr>
          <a:lstStyle/>
          <a:p>
            <a:endParaRPr lang="en-US"/>
          </a:p>
        </p:txBody>
      </p:sp>
      <p:sp>
        <p:nvSpPr>
          <p:cNvPr id="16" name="Freeform 15"/>
          <p:cNvSpPr>
            <a:spLocks noGrp="1"/>
          </p:cNvSpPr>
          <p:nvPr>
            <p:ph type="pic" sz="quarter" idx="12"/>
          </p:nvPr>
        </p:nvSpPr>
        <p:spPr>
          <a:xfrm>
            <a:off x="4618532" y="5816185"/>
            <a:ext cx="1871168" cy="2176879"/>
          </a:xfrm>
          <a:custGeom>
            <a:avLst/>
            <a:gdLst>
              <a:gd name="connsiteX0" fmla="*/ 0 w 1871168"/>
              <a:gd name="connsiteY0" fmla="*/ 0 h 2176879"/>
              <a:gd name="connsiteX1" fmla="*/ 1871168 w 1871168"/>
              <a:gd name="connsiteY1" fmla="*/ 0 h 2176879"/>
              <a:gd name="connsiteX2" fmla="*/ 1871168 w 1871168"/>
              <a:gd name="connsiteY2" fmla="*/ 2176879 h 2176879"/>
              <a:gd name="connsiteX3" fmla="*/ 0 w 1871168"/>
              <a:gd name="connsiteY3" fmla="*/ 2176879 h 2176879"/>
            </a:gdLst>
            <a:ahLst/>
            <a:cxnLst>
              <a:cxn ang="0">
                <a:pos x="connsiteX0" y="connsiteY0"/>
              </a:cxn>
              <a:cxn ang="0">
                <a:pos x="connsiteX1" y="connsiteY1"/>
              </a:cxn>
              <a:cxn ang="0">
                <a:pos x="connsiteX2" y="connsiteY2"/>
              </a:cxn>
              <a:cxn ang="0">
                <a:pos x="connsiteX3" y="connsiteY3"/>
              </a:cxn>
            </a:cxnLst>
            <a:rect l="l" t="t" r="r" b="b"/>
            <a:pathLst>
              <a:path w="1871168" h="2176879">
                <a:moveTo>
                  <a:pt x="0" y="0"/>
                </a:moveTo>
                <a:lnTo>
                  <a:pt x="1871168" y="0"/>
                </a:lnTo>
                <a:lnTo>
                  <a:pt x="1871168" y="2176879"/>
                </a:lnTo>
                <a:lnTo>
                  <a:pt x="0" y="2176879"/>
                </a:lnTo>
                <a:close/>
              </a:path>
            </a:pathLst>
          </a:custGeom>
        </p:spPr>
        <p:txBody>
          <a:bodyPr wrap="square">
            <a:noAutofit/>
          </a:bodyPr>
          <a:lstStyle/>
          <a:p>
            <a:endParaRPr lang="en-US"/>
          </a:p>
        </p:txBody>
      </p:sp>
    </p:spTree>
    <p:extLst>
      <p:ext uri="{BB962C8B-B14F-4D97-AF65-F5344CB8AC3E}">
        <p14:creationId xmlns:p14="http://schemas.microsoft.com/office/powerpoint/2010/main" val="771993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Freeform 12"/>
          <p:cNvSpPr>
            <a:spLocks noGrp="1"/>
          </p:cNvSpPr>
          <p:nvPr>
            <p:ph type="pic" sz="quarter" idx="10"/>
          </p:nvPr>
        </p:nvSpPr>
        <p:spPr>
          <a:xfrm>
            <a:off x="692150" y="3363523"/>
            <a:ext cx="3505096" cy="1478300"/>
          </a:xfrm>
          <a:custGeom>
            <a:avLst/>
            <a:gdLst>
              <a:gd name="connsiteX0" fmla="*/ 0 w 3505096"/>
              <a:gd name="connsiteY0" fmla="*/ 0 h 1478300"/>
              <a:gd name="connsiteX1" fmla="*/ 3505096 w 3505096"/>
              <a:gd name="connsiteY1" fmla="*/ 0 h 1478300"/>
              <a:gd name="connsiteX2" fmla="*/ 3505096 w 3505096"/>
              <a:gd name="connsiteY2" fmla="*/ 1478300 h 1478300"/>
              <a:gd name="connsiteX3" fmla="*/ 0 w 3505096"/>
              <a:gd name="connsiteY3" fmla="*/ 1478300 h 1478300"/>
            </a:gdLst>
            <a:ahLst/>
            <a:cxnLst>
              <a:cxn ang="0">
                <a:pos x="connsiteX0" y="connsiteY0"/>
              </a:cxn>
              <a:cxn ang="0">
                <a:pos x="connsiteX1" y="connsiteY1"/>
              </a:cxn>
              <a:cxn ang="0">
                <a:pos x="connsiteX2" y="connsiteY2"/>
              </a:cxn>
              <a:cxn ang="0">
                <a:pos x="connsiteX3" y="connsiteY3"/>
              </a:cxn>
            </a:cxnLst>
            <a:rect l="l" t="t" r="r" b="b"/>
            <a:pathLst>
              <a:path w="3505096" h="1478300">
                <a:moveTo>
                  <a:pt x="0" y="0"/>
                </a:moveTo>
                <a:lnTo>
                  <a:pt x="3505096" y="0"/>
                </a:lnTo>
                <a:lnTo>
                  <a:pt x="3505096" y="1478300"/>
                </a:lnTo>
                <a:lnTo>
                  <a:pt x="0" y="1478300"/>
                </a:lnTo>
                <a:close/>
              </a:path>
            </a:pathLst>
          </a:custGeom>
        </p:spPr>
        <p:txBody>
          <a:bodyPr wrap="square">
            <a:noAutofit/>
          </a:bodyPr>
          <a:lstStyle/>
          <a:p>
            <a:endParaRPr lang="en-US"/>
          </a:p>
        </p:txBody>
      </p:sp>
      <p:sp>
        <p:nvSpPr>
          <p:cNvPr id="12" name="Freeform 11"/>
          <p:cNvSpPr>
            <a:spLocks noGrp="1"/>
          </p:cNvSpPr>
          <p:nvPr>
            <p:ph type="pic" sz="quarter" idx="11"/>
          </p:nvPr>
        </p:nvSpPr>
        <p:spPr>
          <a:xfrm>
            <a:off x="4557010" y="1187451"/>
            <a:ext cx="1932690" cy="3714334"/>
          </a:xfrm>
          <a:custGeom>
            <a:avLst/>
            <a:gdLst>
              <a:gd name="connsiteX0" fmla="*/ 0 w 1932690"/>
              <a:gd name="connsiteY0" fmla="*/ 0 h 3714334"/>
              <a:gd name="connsiteX1" fmla="*/ 1932690 w 1932690"/>
              <a:gd name="connsiteY1" fmla="*/ 0 h 3714334"/>
              <a:gd name="connsiteX2" fmla="*/ 1932690 w 1932690"/>
              <a:gd name="connsiteY2" fmla="*/ 3714334 h 3714334"/>
              <a:gd name="connsiteX3" fmla="*/ 0 w 1932690"/>
              <a:gd name="connsiteY3" fmla="*/ 3714334 h 3714334"/>
            </a:gdLst>
            <a:ahLst/>
            <a:cxnLst>
              <a:cxn ang="0">
                <a:pos x="connsiteX0" y="connsiteY0"/>
              </a:cxn>
              <a:cxn ang="0">
                <a:pos x="connsiteX1" y="connsiteY1"/>
              </a:cxn>
              <a:cxn ang="0">
                <a:pos x="connsiteX2" y="connsiteY2"/>
              </a:cxn>
              <a:cxn ang="0">
                <a:pos x="connsiteX3" y="connsiteY3"/>
              </a:cxn>
            </a:cxnLst>
            <a:rect l="l" t="t" r="r" b="b"/>
            <a:pathLst>
              <a:path w="1932690" h="3714334">
                <a:moveTo>
                  <a:pt x="0" y="0"/>
                </a:moveTo>
                <a:lnTo>
                  <a:pt x="1932690" y="0"/>
                </a:lnTo>
                <a:lnTo>
                  <a:pt x="1932690" y="3714334"/>
                </a:lnTo>
                <a:lnTo>
                  <a:pt x="0" y="3714334"/>
                </a:lnTo>
                <a:close/>
              </a:path>
            </a:pathLst>
          </a:custGeom>
        </p:spPr>
        <p:txBody>
          <a:bodyPr wrap="square">
            <a:noAutofit/>
          </a:bodyPr>
          <a:lstStyle/>
          <a:p>
            <a:endParaRPr lang="en-US"/>
          </a:p>
        </p:txBody>
      </p:sp>
    </p:spTree>
    <p:extLst>
      <p:ext uri="{BB962C8B-B14F-4D97-AF65-F5344CB8AC3E}">
        <p14:creationId xmlns:p14="http://schemas.microsoft.com/office/powerpoint/2010/main" val="2083303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Freeform 13"/>
          <p:cNvSpPr>
            <a:spLocks noGrp="1"/>
          </p:cNvSpPr>
          <p:nvPr>
            <p:ph type="pic" sz="quarter" idx="10"/>
          </p:nvPr>
        </p:nvSpPr>
        <p:spPr>
          <a:xfrm>
            <a:off x="692150" y="1187450"/>
            <a:ext cx="2096020" cy="1930504"/>
          </a:xfrm>
          <a:custGeom>
            <a:avLst/>
            <a:gdLst>
              <a:gd name="connsiteX0" fmla="*/ 0 w 2096020"/>
              <a:gd name="connsiteY0" fmla="*/ 0 h 1930504"/>
              <a:gd name="connsiteX1" fmla="*/ 2096020 w 2096020"/>
              <a:gd name="connsiteY1" fmla="*/ 0 h 1930504"/>
              <a:gd name="connsiteX2" fmla="*/ 2096020 w 2096020"/>
              <a:gd name="connsiteY2" fmla="*/ 1930504 h 1930504"/>
              <a:gd name="connsiteX3" fmla="*/ 0 w 2096020"/>
              <a:gd name="connsiteY3" fmla="*/ 1930504 h 1930504"/>
            </a:gdLst>
            <a:ahLst/>
            <a:cxnLst>
              <a:cxn ang="0">
                <a:pos x="connsiteX0" y="connsiteY0"/>
              </a:cxn>
              <a:cxn ang="0">
                <a:pos x="connsiteX1" y="connsiteY1"/>
              </a:cxn>
              <a:cxn ang="0">
                <a:pos x="connsiteX2" y="connsiteY2"/>
              </a:cxn>
              <a:cxn ang="0">
                <a:pos x="connsiteX3" y="connsiteY3"/>
              </a:cxn>
            </a:cxnLst>
            <a:rect l="l" t="t" r="r" b="b"/>
            <a:pathLst>
              <a:path w="2096020" h="1930504">
                <a:moveTo>
                  <a:pt x="0" y="0"/>
                </a:moveTo>
                <a:lnTo>
                  <a:pt x="2096020" y="0"/>
                </a:lnTo>
                <a:lnTo>
                  <a:pt x="2096020" y="1930504"/>
                </a:lnTo>
                <a:lnTo>
                  <a:pt x="0" y="1930504"/>
                </a:lnTo>
                <a:close/>
              </a:path>
            </a:pathLst>
          </a:custGeom>
        </p:spPr>
        <p:txBody>
          <a:bodyPr wrap="square">
            <a:noAutofit/>
          </a:bodyPr>
          <a:lstStyle/>
          <a:p>
            <a:endParaRPr lang="en-US"/>
          </a:p>
        </p:txBody>
      </p:sp>
      <p:sp>
        <p:nvSpPr>
          <p:cNvPr id="15" name="Freeform 14"/>
          <p:cNvSpPr>
            <a:spLocks noGrp="1"/>
          </p:cNvSpPr>
          <p:nvPr>
            <p:ph type="pic" sz="quarter" idx="11"/>
          </p:nvPr>
        </p:nvSpPr>
        <p:spPr>
          <a:xfrm>
            <a:off x="692150" y="4038079"/>
            <a:ext cx="2096020" cy="1930504"/>
          </a:xfrm>
          <a:custGeom>
            <a:avLst/>
            <a:gdLst>
              <a:gd name="connsiteX0" fmla="*/ 0 w 2096020"/>
              <a:gd name="connsiteY0" fmla="*/ 0 h 1930504"/>
              <a:gd name="connsiteX1" fmla="*/ 2096020 w 2096020"/>
              <a:gd name="connsiteY1" fmla="*/ 0 h 1930504"/>
              <a:gd name="connsiteX2" fmla="*/ 2096020 w 2096020"/>
              <a:gd name="connsiteY2" fmla="*/ 1930504 h 1930504"/>
              <a:gd name="connsiteX3" fmla="*/ 0 w 2096020"/>
              <a:gd name="connsiteY3" fmla="*/ 1930504 h 1930504"/>
            </a:gdLst>
            <a:ahLst/>
            <a:cxnLst>
              <a:cxn ang="0">
                <a:pos x="connsiteX0" y="connsiteY0"/>
              </a:cxn>
              <a:cxn ang="0">
                <a:pos x="connsiteX1" y="connsiteY1"/>
              </a:cxn>
              <a:cxn ang="0">
                <a:pos x="connsiteX2" y="connsiteY2"/>
              </a:cxn>
              <a:cxn ang="0">
                <a:pos x="connsiteX3" y="connsiteY3"/>
              </a:cxn>
            </a:cxnLst>
            <a:rect l="l" t="t" r="r" b="b"/>
            <a:pathLst>
              <a:path w="2096020" h="1930504">
                <a:moveTo>
                  <a:pt x="0" y="0"/>
                </a:moveTo>
                <a:lnTo>
                  <a:pt x="2096020" y="0"/>
                </a:lnTo>
                <a:lnTo>
                  <a:pt x="2096020" y="1930504"/>
                </a:lnTo>
                <a:lnTo>
                  <a:pt x="0" y="1930504"/>
                </a:lnTo>
                <a:close/>
              </a:path>
            </a:pathLst>
          </a:custGeom>
        </p:spPr>
        <p:txBody>
          <a:bodyPr wrap="square">
            <a:noAutofit/>
          </a:bodyPr>
          <a:lstStyle/>
          <a:p>
            <a:endParaRPr lang="en-US"/>
          </a:p>
        </p:txBody>
      </p:sp>
    </p:spTree>
    <p:extLst>
      <p:ext uri="{BB962C8B-B14F-4D97-AF65-F5344CB8AC3E}">
        <p14:creationId xmlns:p14="http://schemas.microsoft.com/office/powerpoint/2010/main" val="1281241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F41C87F5-163A-4B61-B314-F3AF2DB5E952}" type="datetime1">
              <a:rPr lang="id-ID" smtClean="0"/>
              <a:t>21/10/2020</a:t>
            </a:fld>
            <a:endParaRPr lang="id-ID"/>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2DD4EEE6-C43A-4454-BE77-71DF300016DE}" type="slidenum">
              <a:rPr lang="id-ID" smtClean="0"/>
              <a:t>‹#›</a:t>
            </a:fld>
            <a:endParaRPr lang="id-ID"/>
          </a:p>
        </p:txBody>
      </p:sp>
    </p:spTree>
    <p:extLst>
      <p:ext uri="{BB962C8B-B14F-4D97-AF65-F5344CB8AC3E}">
        <p14:creationId xmlns:p14="http://schemas.microsoft.com/office/powerpoint/2010/main" val="8809959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6" r:id="rId8"/>
    <p:sldLayoutId id="2147483692" r:id="rId9"/>
    <p:sldLayoutId id="2147483697" r:id="rId10"/>
    <p:sldLayoutId id="2147483693" r:id="rId11"/>
    <p:sldLayoutId id="2147483698" r:id="rId12"/>
    <p:sldLayoutId id="2147483694" r:id="rId13"/>
    <p:sldLayoutId id="2147483695"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1.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l="-58000" r="-58000"/>
          </a:stretch>
        </a:blipFill>
        <a:effectLst/>
      </p:bgPr>
    </p:bg>
    <p:spTree>
      <p:nvGrpSpPr>
        <p:cNvPr id="1" name=""/>
        <p:cNvGrpSpPr/>
        <p:nvPr/>
      </p:nvGrpSpPr>
      <p:grpSpPr>
        <a:xfrm>
          <a:off x="0" y="0"/>
          <a:ext cx="0" cy="0"/>
          <a:chOff x="0" y="0"/>
          <a:chExt cx="0" cy="0"/>
        </a:xfrm>
      </p:grpSpPr>
      <p:sp>
        <p:nvSpPr>
          <p:cNvPr id="2" name="Rectangle 1"/>
          <p:cNvSpPr/>
          <p:nvPr/>
        </p:nvSpPr>
        <p:spPr>
          <a:xfrm>
            <a:off x="3597639" y="0"/>
            <a:ext cx="3260361" cy="9144000"/>
          </a:xfrm>
          <a:prstGeom prst="rect">
            <a:avLst/>
          </a:prstGeom>
          <a:solidFill>
            <a:srgbClr val="00206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9" name="Rectangle 8"/>
          <p:cNvSpPr/>
          <p:nvPr/>
        </p:nvSpPr>
        <p:spPr>
          <a:xfrm>
            <a:off x="0" y="1"/>
            <a:ext cx="3477534" cy="9143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Rectangle 15"/>
          <p:cNvSpPr/>
          <p:nvPr/>
        </p:nvSpPr>
        <p:spPr>
          <a:xfrm>
            <a:off x="368680" y="418247"/>
            <a:ext cx="2157095" cy="341006"/>
          </a:xfrm>
          <a:prstGeom prst="rect">
            <a:avLst/>
          </a:prstGeom>
          <a:noFill/>
        </p:spPr>
        <p:txBody>
          <a:bodyPr wrap="none" lIns="84406" tIns="42203" rIns="84406" bIns="42203">
            <a:spAutoFit/>
          </a:bodyPr>
          <a:lstStyle/>
          <a:p>
            <a:pPr algn="ctr"/>
            <a:r>
              <a:rPr lang="id-ID" sz="1662" b="1" dirty="0">
                <a:ln w="0"/>
                <a:latin typeface="Tahoma" panose="020B0604030504040204" pitchFamily="34" charset="0"/>
                <a:ea typeface="Tahoma" panose="020B0604030504040204" pitchFamily="34" charset="0"/>
                <a:cs typeface="Tahoma" panose="020B0604030504040204" pitchFamily="34" charset="0"/>
              </a:rPr>
              <a:t>facebook </a:t>
            </a:r>
            <a:r>
              <a:rPr lang="id-ID" sz="1662" dirty="0">
                <a:ln w="0"/>
                <a:latin typeface="Segoe UI" panose="020B0502040204020203" pitchFamily="34" charset="0"/>
                <a:ea typeface="Tahoma" panose="020B0604030504040204" pitchFamily="34" charset="0"/>
                <a:cs typeface="Segoe UI" panose="020B0502040204020203" pitchFamily="34" charset="0"/>
              </a:rPr>
              <a:t>marketing</a:t>
            </a:r>
            <a:endParaRPr lang="en-US" sz="1662" dirty="0">
              <a:ln w="0"/>
              <a:latin typeface="Segoe UI" panose="020B0502040204020203" pitchFamily="34" charset="0"/>
              <a:ea typeface="Tahoma" panose="020B0604030504040204" pitchFamily="34" charset="0"/>
              <a:cs typeface="Segoe UI" panose="020B0502040204020203" pitchFamily="34" charset="0"/>
            </a:endParaRPr>
          </a:p>
        </p:txBody>
      </p:sp>
      <p:sp>
        <p:nvSpPr>
          <p:cNvPr id="10" name="Rectangle 9"/>
          <p:cNvSpPr/>
          <p:nvPr/>
        </p:nvSpPr>
        <p:spPr>
          <a:xfrm>
            <a:off x="379152" y="1400086"/>
            <a:ext cx="2743876" cy="2776914"/>
          </a:xfrm>
          <a:prstGeom prst="rect">
            <a:avLst/>
          </a:prstGeom>
        </p:spPr>
        <p:txBody>
          <a:bodyPr wrap="square">
            <a:spAutoFit/>
          </a:bodyPr>
          <a:lstStyle/>
          <a:p>
            <a:pPr algn="just">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1" name="Rectangle 10"/>
          <p:cNvSpPr/>
          <p:nvPr/>
        </p:nvSpPr>
        <p:spPr>
          <a:xfrm>
            <a:off x="369034" y="4330793"/>
            <a:ext cx="2753994" cy="2776914"/>
          </a:xfrm>
          <a:prstGeom prst="rect">
            <a:avLst/>
          </a:prstGeom>
        </p:spPr>
        <p:txBody>
          <a:bodyPr wrap="square">
            <a:spAutoFit/>
          </a:bodyPr>
          <a:lstStyle/>
          <a:p>
            <a:pPr algn="just">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cxnSp>
        <p:nvCxnSpPr>
          <p:cNvPr id="4" name="Straight Connector 3"/>
          <p:cNvCxnSpPr/>
          <p:nvPr/>
        </p:nvCxnSpPr>
        <p:spPr>
          <a:xfrm>
            <a:off x="3535361" y="0"/>
            <a:ext cx="0" cy="9144000"/>
          </a:xfrm>
          <a:prstGeom prst="line">
            <a:avLst/>
          </a:prstGeom>
          <a:ln w="1270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939152"/>
            <a:ext cx="2954215" cy="3693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379152" y="939152"/>
            <a:ext cx="2416268" cy="369282"/>
          </a:xfrm>
          <a:prstGeom prst="rect">
            <a:avLst/>
          </a:prstGeom>
          <a:noFill/>
        </p:spPr>
        <p:txBody>
          <a:bodyPr wrap="none" lIns="84406" tIns="42203" rIns="84406" bIns="42203">
            <a:spAutoFit/>
          </a:bodyPr>
          <a:lstStyle/>
          <a:p>
            <a:r>
              <a:rPr lang="id-ID" sz="1846" dirty="0">
                <a:ln w="0"/>
                <a:latin typeface="Segoe UI Black" panose="020B0A02040204020203" pitchFamily="34" charset="0"/>
                <a:ea typeface="Segoe UI Black" panose="020B0A02040204020203" pitchFamily="34" charset="0"/>
                <a:cs typeface="Segoe UI Black" panose="020B0A02040204020203" pitchFamily="34" charset="0"/>
              </a:rPr>
              <a:t>KATA PENGANTAR</a:t>
            </a:r>
            <a:endParaRPr lang="en-US" sz="1846" dirty="0">
              <a:ln w="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918436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289BE5"/>
            </a:gs>
            <a:gs pos="34000">
              <a:srgbClr val="9006A1"/>
            </a:gs>
            <a:gs pos="71000">
              <a:srgbClr val="4A078C"/>
            </a:gs>
            <a:gs pos="100000">
              <a:srgbClr val="090979"/>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6734532"/>
            <a:ext cx="6858000" cy="14703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9" name="Rectangle 8"/>
          <p:cNvSpPr/>
          <p:nvPr/>
        </p:nvSpPr>
        <p:spPr>
          <a:xfrm>
            <a:off x="626220" y="1058291"/>
            <a:ext cx="5609022" cy="1850250"/>
          </a:xfrm>
          <a:prstGeom prst="rect">
            <a:avLst/>
          </a:prstGeom>
        </p:spPr>
        <p:txBody>
          <a:bodyPr wrap="square">
            <a:spAutoFit/>
          </a:bodyPr>
          <a:lstStyle/>
          <a:p>
            <a:pPr algn="just">
              <a:lnSpc>
                <a:spcPct val="150000"/>
              </a:lnSpc>
            </a:pPr>
            <a:r>
              <a:rPr lang="id-ID" sz="1292"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Nunc quis dui vel erat varius vehicula. Donec aliquet ipsum id elit iaculis placerat. </a:t>
            </a:r>
          </a:p>
        </p:txBody>
      </p:sp>
      <p:sp>
        <p:nvSpPr>
          <p:cNvPr id="28" name="Rectangle 27"/>
          <p:cNvSpPr/>
          <p:nvPr/>
        </p:nvSpPr>
        <p:spPr>
          <a:xfrm>
            <a:off x="612751" y="6825314"/>
            <a:ext cx="6027891" cy="1285480"/>
          </a:xfrm>
          <a:prstGeom prst="rect">
            <a:avLst/>
          </a:prstGeom>
        </p:spPr>
        <p:txBody>
          <a:bodyPr wrap="square">
            <a:spAutoFit/>
          </a:bodyPr>
          <a:lstStyle/>
          <a:p>
            <a:pPr>
              <a:lnSpc>
                <a:spcPct val="150000"/>
              </a:lnSpc>
            </a:pPr>
            <a:r>
              <a:rPr lang="id-ID" sz="1292" dirty="0">
                <a:solidFill>
                  <a:srgbClr val="002060"/>
                </a:solidFill>
                <a:latin typeface="Open Sans"/>
              </a:rPr>
              <a:t>Etiam condimentum mauris sit amet urna dictum efficitur. In augue massa, semper id libero nec, pulvinar rutrum magna. Sed at ligula elementum, aliquet nulla eu, molestie enim. Cras sit amet libero at arcu lacinia venenatis vitae sed erat. </a:t>
            </a:r>
            <a:endParaRPr lang="id-ID" sz="1292" dirty="0">
              <a:solidFill>
                <a:srgbClr val="002060"/>
              </a:solidFill>
            </a:endParaRPr>
          </a:p>
        </p:txBody>
      </p:sp>
      <p:pic>
        <p:nvPicPr>
          <p:cNvPr id="4098" name="Picture 2" descr="Hasil gambar untuk facebook group icon 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041" b="94426" l="10000" r="90000">
                        <a14:foregroundMark x1="39881" y1="33108" x2="39881" y2="33108"/>
                        <a14:foregroundMark x1="41905" y1="28547" x2="43810" y2="55743"/>
                        <a14:backgroundMark x1="33690" y1="16892" x2="33690" y2="16892"/>
                        <a14:backgroundMark x1="33690" y1="16892" x2="70119" y2="17736"/>
                        <a14:backgroundMark x1="70119" y1="17736" x2="76548" y2="60473"/>
                        <a14:backgroundMark x1="76548" y1="66723" x2="33690" y2="70439"/>
                        <a14:backgroundMark x1="49762" y1="23311" x2="49762" y2="43243"/>
                      </a14:backgroundRemoval>
                    </a14:imgEffect>
                  </a14:imgLayer>
                </a14:imgProps>
              </a:ext>
              <a:ext uri="{28A0092B-C50C-407E-A947-70E740481C1C}">
                <a14:useLocalDpi xmlns:a14="http://schemas.microsoft.com/office/drawing/2010/main" val="0"/>
              </a:ext>
            </a:extLst>
          </a:blip>
          <a:srcRect l="22240" t="17809" r="19600" b="33221"/>
          <a:stretch/>
        </p:blipFill>
        <p:spPr bwMode="auto">
          <a:xfrm>
            <a:off x="692150" y="3473912"/>
            <a:ext cx="864795" cy="5289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asil gambar untuk facebook live icon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87" t="23742" r="19376" b="19467"/>
          <a:stretch/>
        </p:blipFill>
        <p:spPr bwMode="auto">
          <a:xfrm>
            <a:off x="739680" y="4479305"/>
            <a:ext cx="769734" cy="733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asil gambar untuk facebook messenger icon png"/>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821512" y="5639495"/>
            <a:ext cx="606070" cy="60360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330972" y="3138566"/>
            <a:ext cx="1363096" cy="284067"/>
          </a:xfrm>
          <a:prstGeom prst="rect">
            <a:avLst/>
          </a:prstGeom>
          <a:noFill/>
        </p:spPr>
        <p:txBody>
          <a:bodyPr wrap="none" lIns="84406" tIns="42203" rIns="84406" bIns="42203">
            <a:spAutoFit/>
          </a:bodyPr>
          <a:lstStyle/>
          <a:p>
            <a:pPr algn="ctr"/>
            <a:r>
              <a:rPr lang="id-ID" sz="1292" b="1" dirty="0">
                <a:ln w="0"/>
                <a:solidFill>
                  <a:schemeClr val="bg1"/>
                </a:solidFill>
                <a:latin typeface="Tahoma" panose="020B0604030504040204" pitchFamily="34" charset="0"/>
                <a:ea typeface="Tahoma" panose="020B0604030504040204" pitchFamily="34" charset="0"/>
                <a:cs typeface="Tahoma" panose="020B0604030504040204" pitchFamily="34" charset="0"/>
              </a:rPr>
              <a:t>Facebook </a:t>
            </a:r>
            <a:r>
              <a:rPr lang="id-ID" sz="1292" dirty="0">
                <a:ln w="0"/>
                <a:solidFill>
                  <a:schemeClr val="bg1"/>
                </a:solidFill>
                <a:latin typeface="Tahoma" panose="020B0604030504040204" pitchFamily="34" charset="0"/>
                <a:ea typeface="Tahoma" panose="020B0604030504040204" pitchFamily="34" charset="0"/>
                <a:cs typeface="Tahoma" panose="020B0604030504040204" pitchFamily="34" charset="0"/>
              </a:rPr>
              <a:t>Grup</a:t>
            </a:r>
            <a:endParaRPr lang="en-US" sz="129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5" name="Rectangle 24"/>
          <p:cNvSpPr/>
          <p:nvPr/>
        </p:nvSpPr>
        <p:spPr>
          <a:xfrm>
            <a:off x="2334946" y="4311932"/>
            <a:ext cx="1296090" cy="284067"/>
          </a:xfrm>
          <a:prstGeom prst="rect">
            <a:avLst/>
          </a:prstGeom>
          <a:noFill/>
        </p:spPr>
        <p:txBody>
          <a:bodyPr wrap="none" lIns="84406" tIns="42203" rIns="84406" bIns="42203">
            <a:spAutoFit/>
          </a:bodyPr>
          <a:lstStyle/>
          <a:p>
            <a:pPr algn="ctr"/>
            <a:r>
              <a:rPr lang="id-ID" sz="1292" b="1" dirty="0">
                <a:ln w="0"/>
                <a:solidFill>
                  <a:schemeClr val="bg1"/>
                </a:solidFill>
                <a:latin typeface="Tahoma" panose="020B0604030504040204" pitchFamily="34" charset="0"/>
                <a:ea typeface="Tahoma" panose="020B0604030504040204" pitchFamily="34" charset="0"/>
                <a:cs typeface="Tahoma" panose="020B0604030504040204" pitchFamily="34" charset="0"/>
              </a:rPr>
              <a:t>Facebook </a:t>
            </a:r>
            <a:r>
              <a:rPr lang="id-ID" sz="1292" dirty="0">
                <a:ln w="0"/>
                <a:solidFill>
                  <a:schemeClr val="bg1"/>
                </a:solidFill>
                <a:latin typeface="Tahoma" panose="020B0604030504040204" pitchFamily="34" charset="0"/>
                <a:ea typeface="Tahoma" panose="020B0604030504040204" pitchFamily="34" charset="0"/>
                <a:cs typeface="Tahoma" panose="020B0604030504040204" pitchFamily="34" charset="0"/>
              </a:rPr>
              <a:t>Live</a:t>
            </a:r>
            <a:endParaRPr lang="en-US" sz="129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7" name="Rectangle 26"/>
          <p:cNvSpPr/>
          <p:nvPr/>
        </p:nvSpPr>
        <p:spPr>
          <a:xfrm>
            <a:off x="2305504" y="5448128"/>
            <a:ext cx="1563471" cy="255726"/>
          </a:xfrm>
          <a:prstGeom prst="rect">
            <a:avLst/>
          </a:prstGeom>
          <a:noFill/>
        </p:spPr>
        <p:txBody>
          <a:bodyPr wrap="none" lIns="84406" tIns="42203" rIns="84406" bIns="42203">
            <a:spAutoFit/>
          </a:bodyPr>
          <a:lstStyle/>
          <a:p>
            <a:pPr algn="ctr"/>
            <a:r>
              <a:rPr lang="id-ID" sz="1108" b="1" dirty="0">
                <a:ln w="0"/>
                <a:solidFill>
                  <a:schemeClr val="bg1"/>
                </a:solidFill>
                <a:latin typeface="Tahoma" panose="020B0604030504040204" pitchFamily="34" charset="0"/>
                <a:ea typeface="Tahoma" panose="020B0604030504040204" pitchFamily="34" charset="0"/>
                <a:cs typeface="Tahoma" panose="020B0604030504040204" pitchFamily="34" charset="0"/>
              </a:rPr>
              <a:t>Facebook </a:t>
            </a:r>
            <a:r>
              <a:rPr lang="id-ID" sz="1108" dirty="0">
                <a:ln w="0"/>
                <a:solidFill>
                  <a:schemeClr val="bg1"/>
                </a:solidFill>
                <a:latin typeface="Tahoma" panose="020B0604030504040204" pitchFamily="34" charset="0"/>
                <a:ea typeface="Tahoma" panose="020B0604030504040204" pitchFamily="34" charset="0"/>
                <a:cs typeface="Tahoma" panose="020B0604030504040204" pitchFamily="34" charset="0"/>
              </a:rPr>
              <a:t>Messenger</a:t>
            </a:r>
            <a:endParaRPr lang="en-US" sz="1108"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44" name="Rectangle 43"/>
          <p:cNvSpPr/>
          <p:nvPr/>
        </p:nvSpPr>
        <p:spPr>
          <a:xfrm>
            <a:off x="2305812" y="3374629"/>
            <a:ext cx="3769329" cy="859659"/>
          </a:xfrm>
          <a:prstGeom prst="rect">
            <a:avLst/>
          </a:prstGeom>
        </p:spPr>
        <p:txBody>
          <a:bodyPr wrap="square">
            <a:spAutoFit/>
          </a:bodyPr>
          <a:lstStyle/>
          <a:p>
            <a:pPr>
              <a:lnSpc>
                <a:spcPct val="150000"/>
              </a:lnSpc>
            </a:pPr>
            <a:r>
              <a:rPr lang="id-ID" sz="1108" dirty="0">
                <a:solidFill>
                  <a:schemeClr val="bg1">
                    <a:lumMod val="95000"/>
                  </a:schemeClr>
                </a:solidFill>
                <a:latin typeface="Open Sans"/>
              </a:rPr>
              <a:t>Lorem ipsum dolor sit amet, consectetur adipiscing elit. Cras non tristique magna. Sed sodales lobortis est sit amet placerat.</a:t>
            </a:r>
          </a:p>
        </p:txBody>
      </p:sp>
      <p:sp>
        <p:nvSpPr>
          <p:cNvPr id="21" name="Rectangle 20"/>
          <p:cNvSpPr/>
          <p:nvPr/>
        </p:nvSpPr>
        <p:spPr>
          <a:xfrm>
            <a:off x="2305812" y="4548281"/>
            <a:ext cx="3769329" cy="859659"/>
          </a:xfrm>
          <a:prstGeom prst="rect">
            <a:avLst/>
          </a:prstGeom>
        </p:spPr>
        <p:txBody>
          <a:bodyPr wrap="square">
            <a:spAutoFit/>
          </a:bodyPr>
          <a:lstStyle/>
          <a:p>
            <a:pPr>
              <a:lnSpc>
                <a:spcPct val="150000"/>
              </a:lnSpc>
            </a:pPr>
            <a:r>
              <a:rPr lang="id-ID" sz="1108" dirty="0">
                <a:solidFill>
                  <a:schemeClr val="bg1">
                    <a:lumMod val="95000"/>
                  </a:schemeClr>
                </a:solidFill>
                <a:latin typeface="Open Sans"/>
              </a:rPr>
              <a:t>Lorem ipsum dolor sit amet, consectetur adipiscing elit. Cras non tristique magna. Sed sodales lobortis est sit amet placerat.</a:t>
            </a:r>
          </a:p>
        </p:txBody>
      </p:sp>
      <p:sp>
        <p:nvSpPr>
          <p:cNvPr id="24" name="Rectangle 23"/>
          <p:cNvSpPr/>
          <p:nvPr/>
        </p:nvSpPr>
        <p:spPr>
          <a:xfrm>
            <a:off x="2330972" y="5636935"/>
            <a:ext cx="3769329" cy="859659"/>
          </a:xfrm>
          <a:prstGeom prst="rect">
            <a:avLst/>
          </a:prstGeom>
        </p:spPr>
        <p:txBody>
          <a:bodyPr wrap="square">
            <a:spAutoFit/>
          </a:bodyPr>
          <a:lstStyle/>
          <a:p>
            <a:pPr>
              <a:lnSpc>
                <a:spcPct val="150000"/>
              </a:lnSpc>
            </a:pPr>
            <a:r>
              <a:rPr lang="id-ID" sz="1108" dirty="0">
                <a:solidFill>
                  <a:schemeClr val="bg1">
                    <a:lumMod val="95000"/>
                  </a:schemeClr>
                </a:solidFill>
                <a:latin typeface="Open Sans"/>
              </a:rPr>
              <a:t>Lorem ipsum dolor sit amet, consectetur adipiscing elit. Cras non tristique magna. Sed sodales lobortis est sit amet placerat.</a:t>
            </a:r>
          </a:p>
        </p:txBody>
      </p:sp>
      <p:sp>
        <p:nvSpPr>
          <p:cNvPr id="17" name="Rectangle 16"/>
          <p:cNvSpPr/>
          <p:nvPr/>
        </p:nvSpPr>
        <p:spPr>
          <a:xfrm>
            <a:off x="628419" y="418247"/>
            <a:ext cx="1595531" cy="341006"/>
          </a:xfrm>
          <a:prstGeom prst="rect">
            <a:avLst/>
          </a:prstGeom>
          <a:noFill/>
          <a:ln>
            <a:noFill/>
          </a:ln>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8" name="Straight Connector 17"/>
          <p:cNvCxnSpPr/>
          <p:nvPr/>
        </p:nvCxnSpPr>
        <p:spPr>
          <a:xfrm>
            <a:off x="3009765" y="631992"/>
            <a:ext cx="34360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13435" y="8290316"/>
            <a:ext cx="960742" cy="483031"/>
          </a:xfrm>
          <a:prstGeom prst="rect">
            <a:avLst/>
          </a:prstGeom>
          <a:noFill/>
        </p:spPr>
        <p:txBody>
          <a:bodyPr wrap="none" lIns="84406" tIns="42203" rIns="84406" bIns="42203">
            <a:spAutoFit/>
          </a:bodyPr>
          <a:lstStyle/>
          <a:p>
            <a:pPr algn="ctr"/>
            <a:r>
              <a:rPr lang="id-ID" sz="2585" dirty="0">
                <a:ln w="0"/>
                <a:solidFill>
                  <a:schemeClr val="bg1"/>
                </a:solidFill>
                <a:effectLst>
                  <a:outerShdw blurRad="38100" dist="19050" dir="2700000" algn="tl" rotWithShape="0">
                    <a:schemeClr val="dk1">
                      <a:alpha val="40000"/>
                    </a:schemeClr>
                  </a:outerShdw>
                </a:effectLst>
              </a:rPr>
              <a:t>BAB </a:t>
            </a:r>
            <a:r>
              <a:rPr lang="en-US" sz="2585" dirty="0" smtClean="0">
                <a:ln w="0"/>
                <a:solidFill>
                  <a:schemeClr val="bg1"/>
                </a:solidFill>
                <a:effectLst>
                  <a:outerShdw blurRad="38100" dist="19050" dir="2700000" algn="tl" rotWithShape="0">
                    <a:schemeClr val="dk1">
                      <a:alpha val="40000"/>
                    </a:schemeClr>
                  </a:outerShdw>
                </a:effectLst>
              </a:rPr>
              <a:t>I</a:t>
            </a:r>
            <a:r>
              <a:rPr lang="id-ID" sz="2585" dirty="0" smtClean="0">
                <a:ln w="0"/>
                <a:solidFill>
                  <a:schemeClr val="bg1"/>
                </a:solidFill>
                <a:effectLst>
                  <a:outerShdw blurRad="38100" dist="19050" dir="2700000" algn="tl" rotWithShape="0">
                    <a:schemeClr val="dk1">
                      <a:alpha val="40000"/>
                    </a:schemeClr>
                  </a:outerShdw>
                </a:effectLst>
              </a:rPr>
              <a:t>I</a:t>
            </a:r>
            <a:endParaRPr lang="en-US" sz="2585" dirty="0">
              <a:ln w="0"/>
              <a:solidFill>
                <a:schemeClr val="bg1"/>
              </a:solidFill>
              <a:effectLst>
                <a:outerShdw blurRad="38100" dist="19050" dir="2700000" algn="tl" rotWithShape="0">
                  <a:schemeClr val="dk1">
                    <a:alpha val="40000"/>
                  </a:schemeClr>
                </a:outerShdw>
              </a:effectLst>
            </a:endParaRPr>
          </a:p>
        </p:txBody>
      </p:sp>
      <p:sp>
        <p:nvSpPr>
          <p:cNvPr id="20" name="Rectangle 19"/>
          <p:cNvSpPr/>
          <p:nvPr/>
        </p:nvSpPr>
        <p:spPr>
          <a:xfrm>
            <a:off x="1753849" y="8469443"/>
            <a:ext cx="4691921" cy="149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796751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49302" y="4123140"/>
            <a:ext cx="3076350" cy="1583767"/>
          </a:xfrm>
          <a:prstGeom prst="rect">
            <a:avLst/>
          </a:prstGeom>
        </p:spPr>
        <p:txBody>
          <a:bodyPr wrap="square">
            <a:spAutoFit/>
          </a:bodyPr>
          <a:lstStyle/>
          <a:p>
            <a:pPr>
              <a:lnSpc>
                <a:spcPct val="150000"/>
              </a:lnSpc>
            </a:pPr>
            <a:r>
              <a:rPr lang="id-ID" sz="1292" dirty="0">
                <a:solidFill>
                  <a:srgbClr val="000000"/>
                </a:solidFill>
                <a:latin typeface="Open Sans"/>
              </a:rPr>
              <a:t>Donec fermentum ligula et interdum varius. Nam malesuada massa id pulvinar volutpat. Cras sollicitudin convallis orci ullamcorper mollis. Nam sed sapien sapien. </a:t>
            </a:r>
          </a:p>
        </p:txBody>
      </p:sp>
      <p:sp>
        <p:nvSpPr>
          <p:cNvPr id="9" name="Rectangle 8"/>
          <p:cNvSpPr/>
          <p:nvPr/>
        </p:nvSpPr>
        <p:spPr>
          <a:xfrm>
            <a:off x="632190" y="1070174"/>
            <a:ext cx="5797550" cy="688907"/>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a:t>
            </a:r>
            <a:r>
              <a:rPr lang="id-ID" sz="1292" dirty="0" smtClean="0">
                <a:solidFill>
                  <a:srgbClr val="000000"/>
                </a:solidFill>
                <a:latin typeface="Open Sans"/>
              </a:rPr>
              <a:t>pharetra</a:t>
            </a:r>
            <a:r>
              <a:rPr lang="en-US" sz="1292" dirty="0" smtClean="0">
                <a:solidFill>
                  <a:srgbClr val="000000"/>
                </a:solidFill>
                <a:latin typeface="Open Sans"/>
              </a:rPr>
              <a:t>.</a:t>
            </a:r>
            <a:endParaRPr lang="id-ID" sz="1292" dirty="0">
              <a:solidFill>
                <a:srgbClr val="000000"/>
              </a:solidFill>
              <a:latin typeface="Open Sans"/>
            </a:endParaRPr>
          </a:p>
        </p:txBody>
      </p:sp>
      <p:sp>
        <p:nvSpPr>
          <p:cNvPr id="10" name="Rectangle 9"/>
          <p:cNvSpPr/>
          <p:nvPr/>
        </p:nvSpPr>
        <p:spPr>
          <a:xfrm>
            <a:off x="572229" y="1782360"/>
            <a:ext cx="2905489" cy="3970061"/>
          </a:xfrm>
          <a:prstGeom prst="rect">
            <a:avLst/>
          </a:prstGeom>
        </p:spPr>
        <p:txBody>
          <a:bodyPr wrap="square">
            <a:spAutoFit/>
          </a:bodyPr>
          <a:lstStyle/>
          <a:p>
            <a:pPr>
              <a:lnSpc>
                <a:spcPct val="150000"/>
              </a:lnSpc>
            </a:pPr>
            <a:r>
              <a:rPr lang="id-ID" sz="1292"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a:t>
            </a:r>
            <a:r>
              <a:rPr lang="id-ID" sz="1292" dirty="0" smtClean="0">
                <a:solidFill>
                  <a:srgbClr val="000000"/>
                </a:solidFill>
                <a:latin typeface="Open Sans"/>
              </a:rPr>
              <a:t>.</a:t>
            </a:r>
            <a:r>
              <a:rPr lang="en-US" sz="1292" dirty="0" smtClean="0">
                <a:solidFill>
                  <a:srgbClr val="000000"/>
                </a:solidFill>
                <a:latin typeface="Open Sans"/>
              </a:rPr>
              <a:t> </a:t>
            </a:r>
            <a:r>
              <a:rPr lang="id-ID" sz="1292" dirty="0">
                <a:solidFill>
                  <a:srgbClr val="000000"/>
                </a:solidFill>
                <a:latin typeface="Open Sans"/>
              </a:rPr>
              <a:t>Donec fermentum ligula et interdum varius. Nam malesuada massa id pulvinar volutpat </a:t>
            </a:r>
            <a:endParaRPr lang="id-ID" sz="1292" dirty="0"/>
          </a:p>
        </p:txBody>
      </p:sp>
      <p:sp>
        <p:nvSpPr>
          <p:cNvPr id="13" name="Rectangle 12"/>
          <p:cNvSpPr/>
          <p:nvPr/>
        </p:nvSpPr>
        <p:spPr>
          <a:xfrm>
            <a:off x="628419" y="418247"/>
            <a:ext cx="1595531"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7" name="Straight Connector 16"/>
          <p:cNvCxnSpPr/>
          <p:nvPr/>
        </p:nvCxnSpPr>
        <p:spPr>
          <a:xfrm>
            <a:off x="3009765" y="631992"/>
            <a:ext cx="343600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13435" y="8290316"/>
            <a:ext cx="960742"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a:t>
            </a:r>
            <a:r>
              <a:rPr lang="en-US" sz="2585" dirty="0" smtClean="0">
                <a:ln w="0"/>
                <a:effectLst>
                  <a:outerShdw blurRad="38100" dist="19050" dir="2700000" algn="tl" rotWithShape="0">
                    <a:schemeClr val="dk1">
                      <a:alpha val="40000"/>
                    </a:schemeClr>
                  </a:outerShdw>
                </a:effectLst>
              </a:rPr>
              <a:t>I</a:t>
            </a:r>
            <a:r>
              <a:rPr lang="id-ID" sz="2585" dirty="0" smtClean="0">
                <a:ln w="0"/>
                <a:effectLst>
                  <a:outerShdw blurRad="38100" dist="19050" dir="2700000" algn="tl" rotWithShape="0">
                    <a:schemeClr val="dk1">
                      <a:alpha val="40000"/>
                    </a:schemeClr>
                  </a:outerShdw>
                </a:effectLst>
              </a:rPr>
              <a:t>I</a:t>
            </a:r>
            <a:endParaRPr lang="en-US" sz="2585" dirty="0">
              <a:ln w="0"/>
              <a:effectLst>
                <a:outerShdw blurRad="38100" dist="19050" dir="2700000" algn="tl" rotWithShape="0">
                  <a:schemeClr val="dk1">
                    <a:alpha val="40000"/>
                  </a:schemeClr>
                </a:outerShdw>
              </a:effectLst>
            </a:endParaRPr>
          </a:p>
        </p:txBody>
      </p:sp>
      <p:sp>
        <p:nvSpPr>
          <p:cNvPr id="20" name="Rectangle 19"/>
          <p:cNvSpPr/>
          <p:nvPr/>
        </p:nvSpPr>
        <p:spPr>
          <a:xfrm>
            <a:off x="1753849" y="8469443"/>
            <a:ext cx="4691921" cy="1499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92150" y="5924421"/>
            <a:ext cx="5797550" cy="206864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92966" y="6300435"/>
            <a:ext cx="3696734" cy="1583767"/>
          </a:xfrm>
          <a:prstGeom prst="rect">
            <a:avLst/>
          </a:prstGeom>
        </p:spPr>
        <p:txBody>
          <a:bodyPr wrap="square">
            <a:spAutoFit/>
          </a:bodyPr>
          <a:lstStyle/>
          <a:p>
            <a:pPr>
              <a:lnSpc>
                <a:spcPct val="150000"/>
              </a:lnSpc>
            </a:pPr>
            <a:r>
              <a:rPr lang="id-ID" sz="1292" dirty="0">
                <a:solidFill>
                  <a:schemeClr val="bg1">
                    <a:lumMod val="95000"/>
                  </a:schemeClr>
                </a:solidFill>
                <a:latin typeface="Open Sans"/>
              </a:rPr>
              <a:t>Lorem ipsum dolor sit amet, consectetur adipiscing elit. Cras non tristique magna. Sed sodales lobortis est sit amet placerat. Aliquam ac pharetra lacus, in pretium tortor. Morbi tincidunt porta eros, </a:t>
            </a:r>
          </a:p>
        </p:txBody>
      </p:sp>
      <p:sp>
        <p:nvSpPr>
          <p:cNvPr id="12" name="Rectangle 11"/>
          <p:cNvSpPr/>
          <p:nvPr/>
        </p:nvSpPr>
        <p:spPr>
          <a:xfrm>
            <a:off x="2744409" y="6013592"/>
            <a:ext cx="1947511" cy="369282"/>
          </a:xfrm>
          <a:prstGeom prst="rect">
            <a:avLst/>
          </a:prstGeom>
          <a:noFill/>
        </p:spPr>
        <p:txBody>
          <a:bodyPr wrap="square" lIns="84406" tIns="42203" rIns="84406" bIns="42203">
            <a:spAutoFit/>
          </a:bodyPr>
          <a:lstStyle/>
          <a:p>
            <a:pPr algn="ctr"/>
            <a:r>
              <a:rPr lang="en-US" sz="1846" dirty="0" smtClean="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LOREM IPSUM</a:t>
            </a:r>
            <a:endParaRPr lang="en-US"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5" name="Picture Placeholder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6875" r="6875"/>
          <a:stretch>
            <a:fillRect/>
          </a:stretch>
        </p:blipFill>
        <p:spPr/>
      </p:pic>
      <p:pic>
        <p:nvPicPr>
          <p:cNvPr id="6" name="Picture Placeholder 5"/>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7750" r="17750"/>
          <a:stretch>
            <a:fillRect/>
          </a:stretch>
        </p:blipFill>
        <p:spPr/>
      </p:pic>
    </p:spTree>
    <p:extLst>
      <p:ext uri="{BB962C8B-B14F-4D97-AF65-F5344CB8AC3E}">
        <p14:creationId xmlns:p14="http://schemas.microsoft.com/office/powerpoint/2010/main" val="1230770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289BE5"/>
            </a:gs>
            <a:gs pos="34000">
              <a:srgbClr val="9006A1"/>
            </a:gs>
            <a:gs pos="71000">
              <a:srgbClr val="4A078C"/>
            </a:gs>
            <a:gs pos="100000">
              <a:srgbClr val="090979"/>
            </a:gs>
          </a:gsLst>
          <a:lin ang="5400000" scaled="1"/>
        </a:gradFill>
        <a:effectLst/>
      </p:bgPr>
    </p:bg>
    <p:spTree>
      <p:nvGrpSpPr>
        <p:cNvPr id="1" name=""/>
        <p:cNvGrpSpPr/>
        <p:nvPr/>
      </p:nvGrpSpPr>
      <p:grpSpPr>
        <a:xfrm>
          <a:off x="0" y="0"/>
          <a:ext cx="0" cy="0"/>
          <a:chOff x="0" y="0"/>
          <a:chExt cx="0" cy="0"/>
        </a:xfrm>
      </p:grpSpPr>
      <p:sp>
        <p:nvSpPr>
          <p:cNvPr id="49" name="Freeform 48"/>
          <p:cNvSpPr/>
          <p:nvPr/>
        </p:nvSpPr>
        <p:spPr>
          <a:xfrm flipH="1">
            <a:off x="-1" y="2533983"/>
            <a:ext cx="5561351" cy="2896002"/>
          </a:xfrm>
          <a:custGeom>
            <a:avLst/>
            <a:gdLst>
              <a:gd name="connsiteX0" fmla="*/ 784335 w 2851930"/>
              <a:gd name="connsiteY0" fmla="*/ 0 h 3137336"/>
              <a:gd name="connsiteX1" fmla="*/ 2851930 w 2851930"/>
              <a:gd name="connsiteY1" fmla="*/ 0 h 3137336"/>
              <a:gd name="connsiteX2" fmla="*/ 2851930 w 2851930"/>
              <a:gd name="connsiteY2" fmla="*/ 3137336 h 3137336"/>
              <a:gd name="connsiteX3" fmla="*/ 784335 w 2851930"/>
              <a:gd name="connsiteY3" fmla="*/ 3137336 h 3137336"/>
              <a:gd name="connsiteX4" fmla="*/ 0 w 2851930"/>
              <a:gd name="connsiteY4" fmla="*/ 1568668 h 3137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930" h="3137336">
                <a:moveTo>
                  <a:pt x="784335" y="0"/>
                </a:moveTo>
                <a:lnTo>
                  <a:pt x="2851930" y="0"/>
                </a:lnTo>
                <a:lnTo>
                  <a:pt x="2851930" y="3137336"/>
                </a:lnTo>
                <a:lnTo>
                  <a:pt x="784335" y="3137336"/>
                </a:lnTo>
                <a:lnTo>
                  <a:pt x="0" y="1568668"/>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8" name="Rectangle 37"/>
          <p:cNvSpPr/>
          <p:nvPr/>
        </p:nvSpPr>
        <p:spPr>
          <a:xfrm>
            <a:off x="0" y="2620108"/>
            <a:ext cx="6858000" cy="6523892"/>
          </a:xfrm>
          <a:prstGeom prst="rect">
            <a:avLst/>
          </a:prstGeom>
          <a:gradFill flip="none" rotWithShape="1">
            <a:gsLst>
              <a:gs pos="0">
                <a:srgbClr val="7030A0">
                  <a:alpha val="0"/>
                </a:srgbClr>
              </a:gs>
              <a:gs pos="56000">
                <a:srgbClr val="002060"/>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nvGrpSpPr>
          <p:cNvPr id="2" name="Group 1"/>
          <p:cNvGrpSpPr/>
          <p:nvPr/>
        </p:nvGrpSpPr>
        <p:grpSpPr>
          <a:xfrm>
            <a:off x="266212" y="3882452"/>
            <a:ext cx="6577855" cy="5253514"/>
            <a:chOff x="266212" y="4081988"/>
            <a:chExt cx="6328019" cy="5053978"/>
          </a:xfrm>
        </p:grpSpPr>
        <p:sp>
          <p:nvSpPr>
            <p:cNvPr id="39" name="Diagonal Stripe 38"/>
            <p:cNvSpPr/>
            <p:nvPr/>
          </p:nvSpPr>
          <p:spPr>
            <a:xfrm flipH="1" flipV="1">
              <a:off x="1542584" y="4081988"/>
              <a:ext cx="5051647" cy="5051647"/>
            </a:xfrm>
            <a:prstGeom prst="diagStripe">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
          <p:nvSpPr>
            <p:cNvPr id="46" name="Diagonal Stripe 45"/>
            <p:cNvSpPr/>
            <p:nvPr/>
          </p:nvSpPr>
          <p:spPr>
            <a:xfrm flipH="1" flipV="1">
              <a:off x="4184940" y="7378778"/>
              <a:ext cx="1748493" cy="1748493"/>
            </a:xfrm>
            <a:prstGeom prst="diagStripe">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
          <p:nvSpPr>
            <p:cNvPr id="47" name="Diagonal Stripe 46"/>
            <p:cNvSpPr/>
            <p:nvPr/>
          </p:nvSpPr>
          <p:spPr>
            <a:xfrm flipH="1" flipV="1">
              <a:off x="266212" y="5680110"/>
              <a:ext cx="3455856" cy="3455856"/>
            </a:xfrm>
            <a:prstGeom prst="diagStripe">
              <a:avLst>
                <a:gd name="adj" fmla="val 70027"/>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grpSp>
      <p:sp>
        <p:nvSpPr>
          <p:cNvPr id="16" name="Rectangle 15"/>
          <p:cNvSpPr/>
          <p:nvPr/>
        </p:nvSpPr>
        <p:spPr>
          <a:xfrm>
            <a:off x="619729" y="7877345"/>
            <a:ext cx="2926023" cy="539842"/>
          </a:xfrm>
          <a:prstGeom prst="rect">
            <a:avLst/>
          </a:prstGeom>
          <a:noFill/>
        </p:spPr>
        <p:txBody>
          <a:bodyPr wrap="none" lIns="84406" tIns="42203" rIns="84406" bIns="42203">
            <a:spAutoFit/>
          </a:bodyPr>
          <a:lstStyle/>
          <a:p>
            <a:pPr algn="ctr"/>
            <a:r>
              <a:rPr lang="en-US" sz="2954"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2954"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629849" y="8377374"/>
            <a:ext cx="2874807" cy="404726"/>
          </a:xfrm>
          <a:prstGeom prst="rect">
            <a:avLst/>
          </a:prstGeom>
          <a:noFill/>
        </p:spPr>
        <p:txBody>
          <a:bodyPr wrap="square" rtlCol="0">
            <a:spAutoFit/>
          </a:bodyPr>
          <a:lstStyle/>
          <a:p>
            <a:r>
              <a:rPr lang="id-ID" sz="1015" dirty="0">
                <a:solidFill>
                  <a:schemeClr val="bg1"/>
                </a:solidFill>
              </a:rPr>
              <a:t>Neque porro quisquam est qui dolorem ipsum quia dolor sit amet, consectetur, adipisci velit...</a:t>
            </a:r>
          </a:p>
        </p:txBody>
      </p:sp>
      <p:grpSp>
        <p:nvGrpSpPr>
          <p:cNvPr id="41" name="Group 40"/>
          <p:cNvGrpSpPr/>
          <p:nvPr/>
        </p:nvGrpSpPr>
        <p:grpSpPr>
          <a:xfrm>
            <a:off x="5322007" y="355438"/>
            <a:ext cx="621618" cy="620778"/>
            <a:chOff x="5470336" y="180639"/>
            <a:chExt cx="1119321" cy="1117809"/>
          </a:xfrm>
        </p:grpSpPr>
        <p:sp>
          <p:nvSpPr>
            <p:cNvPr id="42" name="Freeform 799"/>
            <p:cNvSpPr>
              <a:spLocks/>
            </p:cNvSpPr>
            <p:nvPr/>
          </p:nvSpPr>
          <p:spPr bwMode="auto">
            <a:xfrm>
              <a:off x="5470336" y="180639"/>
              <a:ext cx="1119321" cy="1117809"/>
            </a:xfrm>
            <a:custGeom>
              <a:avLst/>
              <a:gdLst>
                <a:gd name="T0" fmla="*/ 415 w 1542"/>
                <a:gd name="T1" fmla="*/ 174 h 1539"/>
                <a:gd name="T2" fmla="*/ 415 w 1542"/>
                <a:gd name="T3" fmla="*/ 1121 h 1539"/>
                <a:gd name="T4" fmla="*/ 1362 w 1542"/>
                <a:gd name="T5" fmla="*/ 1121 h 1539"/>
                <a:gd name="T6" fmla="*/ 1542 w 1542"/>
                <a:gd name="T7" fmla="*/ 794 h 1539"/>
                <a:gd name="T8" fmla="*/ 1330 w 1542"/>
                <a:gd name="T9" fmla="*/ 1252 h 1539"/>
                <a:gd name="T10" fmla="*/ 288 w 1542"/>
                <a:gd name="T11" fmla="*/ 1251 h 1539"/>
                <a:gd name="T12" fmla="*/ 288 w 1542"/>
                <a:gd name="T13" fmla="*/ 210 h 1539"/>
                <a:gd name="T14" fmla="*/ 720 w 1542"/>
                <a:gd name="T15" fmla="*/ 0 h 1539"/>
                <a:gd name="T16" fmla="*/ 415 w 1542"/>
                <a:gd name="T17" fmla="*/ 174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1539">
                  <a:moveTo>
                    <a:pt x="415" y="174"/>
                  </a:moveTo>
                  <a:cubicBezTo>
                    <a:pt x="154" y="436"/>
                    <a:pt x="154" y="860"/>
                    <a:pt x="415" y="1121"/>
                  </a:cubicBezTo>
                  <a:cubicBezTo>
                    <a:pt x="677" y="1383"/>
                    <a:pt x="1101" y="1383"/>
                    <a:pt x="1362" y="1121"/>
                  </a:cubicBezTo>
                  <a:cubicBezTo>
                    <a:pt x="1456" y="1028"/>
                    <a:pt x="1516" y="914"/>
                    <a:pt x="1542" y="794"/>
                  </a:cubicBezTo>
                  <a:cubicBezTo>
                    <a:pt x="1528" y="961"/>
                    <a:pt x="1457" y="1124"/>
                    <a:pt x="1330" y="1252"/>
                  </a:cubicBezTo>
                  <a:cubicBezTo>
                    <a:pt x="1042" y="1539"/>
                    <a:pt x="576" y="1539"/>
                    <a:pt x="288" y="1251"/>
                  </a:cubicBezTo>
                  <a:cubicBezTo>
                    <a:pt x="0" y="964"/>
                    <a:pt x="0" y="498"/>
                    <a:pt x="288" y="210"/>
                  </a:cubicBezTo>
                  <a:cubicBezTo>
                    <a:pt x="409" y="89"/>
                    <a:pt x="562" y="19"/>
                    <a:pt x="720" y="0"/>
                  </a:cubicBezTo>
                  <a:cubicBezTo>
                    <a:pt x="608" y="29"/>
                    <a:pt x="503" y="87"/>
                    <a:pt x="415" y="174"/>
                  </a:cubicBezTo>
                  <a:close/>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sp>
          <p:nvSpPr>
            <p:cNvPr id="43" name="Freeform 800"/>
            <p:cNvSpPr>
              <a:spLocks/>
            </p:cNvSpPr>
            <p:nvPr/>
          </p:nvSpPr>
          <p:spPr bwMode="auto">
            <a:xfrm>
              <a:off x="5679074" y="191228"/>
              <a:ext cx="744197" cy="903020"/>
            </a:xfrm>
            <a:custGeom>
              <a:avLst/>
              <a:gdLst>
                <a:gd name="T0" fmla="*/ 720 w 1023"/>
                <a:gd name="T1" fmla="*/ 54 h 1244"/>
                <a:gd name="T2" fmla="*/ 154 w 1023"/>
                <a:gd name="T3" fmla="*/ 620 h 1244"/>
                <a:gd name="T4" fmla="*/ 720 w 1023"/>
                <a:gd name="T5" fmla="*/ 1186 h 1244"/>
                <a:gd name="T6" fmla="*/ 1023 w 1023"/>
                <a:gd name="T7" fmla="*/ 1098 h 1244"/>
                <a:gd name="T8" fmla="*/ 622 w 1023"/>
                <a:gd name="T9" fmla="*/ 1244 h 1244"/>
                <a:gd name="T10" fmla="*/ 0 w 1023"/>
                <a:gd name="T11" fmla="*/ 622 h 1244"/>
                <a:gd name="T12" fmla="*/ 622 w 1023"/>
                <a:gd name="T13" fmla="*/ 0 h 1244"/>
                <a:gd name="T14" fmla="*/ 1006 w 1023"/>
                <a:gd name="T15" fmla="*/ 132 h 1244"/>
                <a:gd name="T16" fmla="*/ 720 w 1023"/>
                <a:gd name="T17" fmla="*/ 5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3" h="1244">
                  <a:moveTo>
                    <a:pt x="720" y="54"/>
                  </a:moveTo>
                  <a:cubicBezTo>
                    <a:pt x="407" y="54"/>
                    <a:pt x="154" y="308"/>
                    <a:pt x="154" y="620"/>
                  </a:cubicBezTo>
                  <a:cubicBezTo>
                    <a:pt x="154" y="933"/>
                    <a:pt x="407" y="1186"/>
                    <a:pt x="720" y="1186"/>
                  </a:cubicBezTo>
                  <a:cubicBezTo>
                    <a:pt x="831" y="1186"/>
                    <a:pt x="935" y="1153"/>
                    <a:pt x="1023" y="1098"/>
                  </a:cubicBezTo>
                  <a:cubicBezTo>
                    <a:pt x="915" y="1189"/>
                    <a:pt x="775" y="1244"/>
                    <a:pt x="622" y="1244"/>
                  </a:cubicBezTo>
                  <a:cubicBezTo>
                    <a:pt x="279" y="1244"/>
                    <a:pt x="0" y="965"/>
                    <a:pt x="0" y="622"/>
                  </a:cubicBezTo>
                  <a:cubicBezTo>
                    <a:pt x="0" y="278"/>
                    <a:pt x="279" y="0"/>
                    <a:pt x="622" y="0"/>
                  </a:cubicBezTo>
                  <a:cubicBezTo>
                    <a:pt x="767" y="0"/>
                    <a:pt x="900" y="49"/>
                    <a:pt x="1006" y="132"/>
                  </a:cubicBezTo>
                  <a:cubicBezTo>
                    <a:pt x="922" y="83"/>
                    <a:pt x="824" y="54"/>
                    <a:pt x="720" y="54"/>
                  </a:cubicBezTo>
                  <a:close/>
                </a:path>
              </a:pathLst>
            </a:custGeom>
            <a:solidFill>
              <a:srgbClr val="3D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44" name="Freeform 801"/>
            <p:cNvSpPr>
              <a:spLocks/>
            </p:cNvSpPr>
            <p:nvPr/>
          </p:nvSpPr>
          <p:spPr bwMode="auto">
            <a:xfrm>
              <a:off x="5806132" y="233580"/>
              <a:ext cx="775962" cy="777474"/>
            </a:xfrm>
            <a:custGeom>
              <a:avLst/>
              <a:gdLst>
                <a:gd name="T0" fmla="*/ 948 w 1069"/>
                <a:gd name="T1" fmla="*/ 288 h 1071"/>
                <a:gd name="T2" fmla="*/ 290 w 1069"/>
                <a:gd name="T3" fmla="*/ 288 h 1071"/>
                <a:gd name="T4" fmla="*/ 290 w 1069"/>
                <a:gd name="T5" fmla="*/ 946 h 1071"/>
                <a:gd name="T6" fmla="*/ 518 w 1069"/>
                <a:gd name="T7" fmla="*/ 1071 h 1071"/>
                <a:gd name="T8" fmla="*/ 200 w 1069"/>
                <a:gd name="T9" fmla="*/ 923 h 1071"/>
                <a:gd name="T10" fmla="*/ 200 w 1069"/>
                <a:gd name="T11" fmla="*/ 200 h 1071"/>
                <a:gd name="T12" fmla="*/ 923 w 1069"/>
                <a:gd name="T13" fmla="*/ 200 h 1071"/>
                <a:gd name="T14" fmla="*/ 1069 w 1069"/>
                <a:gd name="T15" fmla="*/ 500 h 1071"/>
                <a:gd name="T16" fmla="*/ 948 w 1069"/>
                <a:gd name="T17" fmla="*/ 28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071">
                  <a:moveTo>
                    <a:pt x="948" y="288"/>
                  </a:moveTo>
                  <a:cubicBezTo>
                    <a:pt x="766" y="107"/>
                    <a:pt x="472" y="107"/>
                    <a:pt x="290" y="288"/>
                  </a:cubicBezTo>
                  <a:cubicBezTo>
                    <a:pt x="109" y="470"/>
                    <a:pt x="109" y="764"/>
                    <a:pt x="290" y="946"/>
                  </a:cubicBezTo>
                  <a:cubicBezTo>
                    <a:pt x="355" y="1011"/>
                    <a:pt x="434" y="1052"/>
                    <a:pt x="518" y="1071"/>
                  </a:cubicBezTo>
                  <a:cubicBezTo>
                    <a:pt x="402" y="1061"/>
                    <a:pt x="289" y="1012"/>
                    <a:pt x="200" y="923"/>
                  </a:cubicBezTo>
                  <a:cubicBezTo>
                    <a:pt x="0" y="723"/>
                    <a:pt x="0" y="399"/>
                    <a:pt x="200" y="200"/>
                  </a:cubicBezTo>
                  <a:cubicBezTo>
                    <a:pt x="400" y="0"/>
                    <a:pt x="723" y="0"/>
                    <a:pt x="923" y="200"/>
                  </a:cubicBezTo>
                  <a:cubicBezTo>
                    <a:pt x="1007" y="284"/>
                    <a:pt x="1056" y="390"/>
                    <a:pt x="1069" y="500"/>
                  </a:cubicBezTo>
                  <a:cubicBezTo>
                    <a:pt x="1049" y="422"/>
                    <a:pt x="1009" y="349"/>
                    <a:pt x="948" y="288"/>
                  </a:cubicBezTo>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grpSp>
      <p:sp>
        <p:nvSpPr>
          <p:cNvPr id="45" name="Rectangle 44"/>
          <p:cNvSpPr/>
          <p:nvPr/>
        </p:nvSpPr>
        <p:spPr>
          <a:xfrm>
            <a:off x="5588267" y="441896"/>
            <a:ext cx="980299" cy="312537"/>
          </a:xfrm>
          <a:prstGeom prst="rect">
            <a:avLst/>
          </a:prstGeom>
          <a:noFill/>
        </p:spPr>
        <p:txBody>
          <a:bodyPr wrap="none" lIns="84406" tIns="42203" rIns="84406" bIns="42203">
            <a:spAutoFit/>
          </a:bodyPr>
          <a:lstStyle/>
          <a:p>
            <a:pPr algn="ctr"/>
            <a:r>
              <a:rPr lang="id-ID" sz="1477" dirty="0">
                <a:ln w="0"/>
                <a:solidFill>
                  <a:schemeClr val="accent1">
                    <a:lumMod val="60000"/>
                    <a:lumOff val="40000"/>
                  </a:schemeClr>
                </a:solidFill>
              </a:rPr>
              <a:t>Logo</a:t>
            </a:r>
            <a:r>
              <a:rPr lang="id-ID" sz="1477" dirty="0">
                <a:ln w="0"/>
                <a:solidFill>
                  <a:schemeClr val="bg1"/>
                </a:solidFill>
              </a:rPr>
              <a:t> Anda</a:t>
            </a:r>
            <a:endParaRPr lang="en-US" sz="1477" dirty="0">
              <a:ln w="0"/>
              <a:solidFill>
                <a:schemeClr val="bg1"/>
              </a:solidFill>
            </a:endParaRPr>
          </a:p>
        </p:txBody>
      </p:sp>
      <p:sp>
        <p:nvSpPr>
          <p:cNvPr id="8" name="Rectangle 7"/>
          <p:cNvSpPr/>
          <p:nvPr/>
        </p:nvSpPr>
        <p:spPr>
          <a:xfrm>
            <a:off x="516139" y="2742618"/>
            <a:ext cx="3591269" cy="1449002"/>
          </a:xfrm>
          <a:prstGeom prst="rect">
            <a:avLst/>
          </a:prstGeom>
          <a:noFill/>
        </p:spPr>
        <p:txBody>
          <a:bodyPr wrap="none" lIns="84406" tIns="42203" rIns="84406" bIns="42203">
            <a:spAutoFit/>
          </a:bodyPr>
          <a:lstStyle/>
          <a:p>
            <a:pPr algn="ctr"/>
            <a:r>
              <a:rPr lang="id-ID" sz="8862"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BAB </a:t>
            </a:r>
            <a:r>
              <a:rPr lang="en-US" sz="8862"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3</a:t>
            </a:r>
            <a:endParaRPr lang="en-US" sz="8862"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3" name="Rectangle 12"/>
          <p:cNvSpPr/>
          <p:nvPr/>
        </p:nvSpPr>
        <p:spPr>
          <a:xfrm>
            <a:off x="612097" y="3953297"/>
            <a:ext cx="2187544" cy="1115434"/>
          </a:xfrm>
          <a:prstGeom prst="rect">
            <a:avLst/>
          </a:prstGeom>
        </p:spPr>
        <p:txBody>
          <a:bodyPr wrap="square">
            <a:spAutoFit/>
          </a:bodyPr>
          <a:lstStyle/>
          <a:p>
            <a:r>
              <a:rPr lang="id-ID" sz="1662" dirty="0">
                <a:solidFill>
                  <a:schemeClr val="bg1"/>
                </a:solidFill>
                <a:ea typeface="Tahoma" panose="020B0604030504040204" pitchFamily="34" charset="0"/>
                <a:cs typeface="Tahoma" panose="020B0604030504040204" pitchFamily="34" charset="0"/>
              </a:rPr>
              <a:t>LOREM IPSUM DOLOR SIT AMET CONSECTETUR ADIPISCING ELIT</a:t>
            </a:r>
          </a:p>
        </p:txBody>
      </p:sp>
      <p:sp>
        <p:nvSpPr>
          <p:cNvPr id="40" name="Diagonal Stripe 39"/>
          <p:cNvSpPr/>
          <p:nvPr/>
        </p:nvSpPr>
        <p:spPr>
          <a:xfrm>
            <a:off x="-126030" y="-10617"/>
            <a:ext cx="3848099" cy="3848099"/>
          </a:xfrm>
          <a:prstGeom prst="diagStripe">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Tree>
    <p:extLst>
      <p:ext uri="{BB962C8B-B14F-4D97-AF65-F5344CB8AC3E}">
        <p14:creationId xmlns:p14="http://schemas.microsoft.com/office/powerpoint/2010/main" val="2260729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632190" y="2818234"/>
            <a:ext cx="3295233" cy="1882054"/>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a:t>
            </a:r>
          </a:p>
        </p:txBody>
      </p:sp>
      <p:sp>
        <p:nvSpPr>
          <p:cNvPr id="12" name="Rectangle 11"/>
          <p:cNvSpPr/>
          <p:nvPr/>
        </p:nvSpPr>
        <p:spPr>
          <a:xfrm>
            <a:off x="628419" y="418247"/>
            <a:ext cx="1595531"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4" name="Straight Connector 13"/>
          <p:cNvCxnSpPr/>
          <p:nvPr/>
        </p:nvCxnSpPr>
        <p:spPr>
          <a:xfrm>
            <a:off x="3009765" y="631992"/>
            <a:ext cx="343600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71757" y="8290316"/>
            <a:ext cx="1044098"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a:t>
            </a:r>
            <a:r>
              <a:rPr lang="en-US" sz="2585" dirty="0" smtClean="0">
                <a:ln w="0"/>
                <a:effectLst>
                  <a:outerShdw blurRad="38100" dist="19050" dir="2700000" algn="tl" rotWithShape="0">
                    <a:schemeClr val="dk1">
                      <a:alpha val="40000"/>
                    </a:schemeClr>
                  </a:outerShdw>
                </a:effectLst>
              </a:rPr>
              <a:t>I</a:t>
            </a:r>
            <a:r>
              <a:rPr lang="id-ID" sz="2585" dirty="0" smtClean="0">
                <a:ln w="0"/>
                <a:effectLst>
                  <a:outerShdw blurRad="38100" dist="19050" dir="2700000" algn="tl" rotWithShape="0">
                    <a:schemeClr val="dk1">
                      <a:alpha val="40000"/>
                    </a:schemeClr>
                  </a:outerShdw>
                </a:effectLst>
              </a:rPr>
              <a:t>I</a:t>
            </a:r>
            <a:r>
              <a:rPr lang="en-US" sz="2585" dirty="0" smtClean="0">
                <a:ln w="0"/>
                <a:effectLst>
                  <a:outerShdw blurRad="38100" dist="19050" dir="2700000" algn="tl" rotWithShape="0">
                    <a:schemeClr val="dk1">
                      <a:alpha val="40000"/>
                    </a:schemeClr>
                  </a:outerShdw>
                </a:effectLst>
              </a:rPr>
              <a:t>I</a:t>
            </a:r>
            <a:endParaRPr lang="en-US" sz="2585" dirty="0">
              <a:ln w="0"/>
              <a:effectLst>
                <a:outerShdw blurRad="38100" dist="19050" dir="2700000" algn="tl" rotWithShape="0">
                  <a:schemeClr val="dk1">
                    <a:alpha val="40000"/>
                  </a:schemeClr>
                </a:outerShdw>
              </a:effectLst>
            </a:endParaRPr>
          </a:p>
        </p:txBody>
      </p:sp>
      <p:sp>
        <p:nvSpPr>
          <p:cNvPr id="18" name="Rectangle 17"/>
          <p:cNvSpPr/>
          <p:nvPr/>
        </p:nvSpPr>
        <p:spPr>
          <a:xfrm>
            <a:off x="1753849" y="8469443"/>
            <a:ext cx="4691921" cy="1499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047344" y="1187450"/>
            <a:ext cx="2442356" cy="680561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32190" y="6409296"/>
            <a:ext cx="3295233" cy="1583767"/>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a:t>
            </a:r>
          </a:p>
        </p:txBody>
      </p:sp>
      <p:sp>
        <p:nvSpPr>
          <p:cNvPr id="13" name="Rectangle 12"/>
          <p:cNvSpPr/>
          <p:nvPr/>
        </p:nvSpPr>
        <p:spPr>
          <a:xfrm>
            <a:off x="4210087" y="2811596"/>
            <a:ext cx="2145742" cy="3341684"/>
          </a:xfrm>
          <a:prstGeom prst="rect">
            <a:avLst/>
          </a:prstGeom>
        </p:spPr>
        <p:txBody>
          <a:bodyPr wrap="square">
            <a:spAutoFit/>
          </a:bodyPr>
          <a:lstStyle/>
          <a:p>
            <a:pPr>
              <a:lnSpc>
                <a:spcPct val="150000"/>
              </a:lnSpc>
            </a:pPr>
            <a:r>
              <a:rPr lang="id-ID" sz="1292" dirty="0">
                <a:solidFill>
                  <a:schemeClr val="bg1"/>
                </a:solidFill>
                <a:latin typeface="Open Sans"/>
              </a:rPr>
              <a:t>Donec fermentum ligula et interdum varius. Nam malesuada massa id pulvinar volutpat. Cras sollicitudin convallis orci ullamcorper mollis. Nam sed sapien sapien. Nunc justo libero, tristique sed enim eu, tristique fringilla felis. Ut euismod nibh in pharetra molestie. </a:t>
            </a:r>
          </a:p>
        </p:txBody>
      </p:sp>
      <p:sp>
        <p:nvSpPr>
          <p:cNvPr id="23" name="Rectangle 22"/>
          <p:cNvSpPr/>
          <p:nvPr/>
        </p:nvSpPr>
        <p:spPr>
          <a:xfrm>
            <a:off x="4187358" y="6111009"/>
            <a:ext cx="2302342" cy="1882054"/>
          </a:xfrm>
          <a:prstGeom prst="rect">
            <a:avLst/>
          </a:prstGeom>
        </p:spPr>
        <p:txBody>
          <a:bodyPr wrap="square">
            <a:spAutoFit/>
          </a:bodyPr>
          <a:lstStyle/>
          <a:p>
            <a:pPr>
              <a:lnSpc>
                <a:spcPct val="150000"/>
              </a:lnSpc>
            </a:pPr>
            <a:r>
              <a:rPr lang="id-ID" sz="1292" dirty="0">
                <a:solidFill>
                  <a:schemeClr val="bg1"/>
                </a:solidFill>
                <a:latin typeface="Open Sans"/>
              </a:rPr>
              <a:t>Lorem ipsum dolor sit amet, consectetur adipiscing elit. Cras non tristique magna. Sed sodales lobortis est sit amet placerat. </a:t>
            </a:r>
          </a:p>
        </p:txBody>
      </p:sp>
      <p:pic>
        <p:nvPicPr>
          <p:cNvPr id="32" name="Picture Placeholder 31"/>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13803" b="13803"/>
          <a:stretch>
            <a:fillRect/>
          </a:stretch>
        </p:blipFill>
        <p:spPr/>
      </p:pic>
      <p:pic>
        <p:nvPicPr>
          <p:cNvPr id="28" name="Picture Placeholder 27"/>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3800" b="13800"/>
          <a:stretch>
            <a:fillRect/>
          </a:stretch>
        </p:blipFill>
        <p:spPr/>
      </p:pic>
      <p:pic>
        <p:nvPicPr>
          <p:cNvPr id="31" name="Picture Placeholder 30"/>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3098" b="3098"/>
          <a:stretch>
            <a:fillRect/>
          </a:stretch>
        </p:blipFill>
        <p:spPr/>
      </p:pic>
    </p:spTree>
    <p:extLst>
      <p:ext uri="{BB962C8B-B14F-4D97-AF65-F5344CB8AC3E}">
        <p14:creationId xmlns:p14="http://schemas.microsoft.com/office/powerpoint/2010/main" val="14980753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13605" y="1429938"/>
            <a:ext cx="3776095" cy="1882054"/>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8" name="Rectangle 7"/>
          <p:cNvSpPr/>
          <p:nvPr/>
        </p:nvSpPr>
        <p:spPr>
          <a:xfrm>
            <a:off x="628419" y="418247"/>
            <a:ext cx="1595531"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0" name="Straight Connector 9"/>
          <p:cNvCxnSpPr/>
          <p:nvPr/>
        </p:nvCxnSpPr>
        <p:spPr>
          <a:xfrm>
            <a:off x="3009765" y="631992"/>
            <a:ext cx="343600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753849" y="8469443"/>
            <a:ext cx="4691921" cy="1499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1757" y="8290316"/>
            <a:ext cx="1044098"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a:t>
            </a:r>
            <a:r>
              <a:rPr lang="en-US" sz="2585" dirty="0" smtClean="0">
                <a:ln w="0"/>
                <a:effectLst>
                  <a:outerShdw blurRad="38100" dist="19050" dir="2700000" algn="tl" rotWithShape="0">
                    <a:schemeClr val="dk1">
                      <a:alpha val="40000"/>
                    </a:schemeClr>
                  </a:outerShdw>
                </a:effectLst>
              </a:rPr>
              <a:t>I</a:t>
            </a:r>
            <a:r>
              <a:rPr lang="id-ID" sz="2585" dirty="0" smtClean="0">
                <a:ln w="0"/>
                <a:effectLst>
                  <a:outerShdw blurRad="38100" dist="19050" dir="2700000" algn="tl" rotWithShape="0">
                    <a:schemeClr val="dk1">
                      <a:alpha val="40000"/>
                    </a:schemeClr>
                  </a:outerShdw>
                </a:effectLst>
              </a:rPr>
              <a:t>I</a:t>
            </a:r>
            <a:r>
              <a:rPr lang="en-US" sz="2585" dirty="0" smtClean="0">
                <a:ln w="0"/>
                <a:effectLst>
                  <a:outerShdw blurRad="38100" dist="19050" dir="2700000" algn="tl" rotWithShape="0">
                    <a:schemeClr val="dk1">
                      <a:alpha val="40000"/>
                    </a:schemeClr>
                  </a:outerShdw>
                </a:effectLst>
              </a:rPr>
              <a:t>I</a:t>
            </a:r>
            <a:endParaRPr lang="en-US" sz="2585" dirty="0">
              <a:ln w="0"/>
              <a:effectLst>
                <a:outerShdw blurRad="38100" dist="19050" dir="2700000" algn="tl" rotWithShape="0">
                  <a:schemeClr val="dk1">
                    <a:alpha val="40000"/>
                  </a:schemeClr>
                </a:outerShdw>
              </a:effectLst>
            </a:endParaRPr>
          </a:p>
        </p:txBody>
      </p:sp>
      <p:sp>
        <p:nvSpPr>
          <p:cNvPr id="16" name="Rectangle 15"/>
          <p:cNvSpPr/>
          <p:nvPr/>
        </p:nvSpPr>
        <p:spPr>
          <a:xfrm>
            <a:off x="2695825" y="1127490"/>
            <a:ext cx="3015427" cy="307777"/>
          </a:xfrm>
          <a:prstGeom prst="rect">
            <a:avLst/>
          </a:prstGeom>
        </p:spPr>
        <p:txBody>
          <a:bodyPr wrap="square">
            <a:spAutoFit/>
          </a:bodyPr>
          <a:lstStyle/>
          <a:p>
            <a:r>
              <a:rPr lang="en-US" sz="1400"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400"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9" name="Rectangle 18"/>
          <p:cNvSpPr/>
          <p:nvPr/>
        </p:nvSpPr>
        <p:spPr>
          <a:xfrm>
            <a:off x="617200" y="6230929"/>
            <a:ext cx="3776095" cy="1882054"/>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0" name="Rectangle 19"/>
          <p:cNvSpPr/>
          <p:nvPr/>
        </p:nvSpPr>
        <p:spPr>
          <a:xfrm>
            <a:off x="599420" y="5928481"/>
            <a:ext cx="3015427" cy="307777"/>
          </a:xfrm>
          <a:prstGeom prst="rect">
            <a:avLst/>
          </a:prstGeom>
        </p:spPr>
        <p:txBody>
          <a:bodyPr wrap="square">
            <a:spAutoFit/>
          </a:bodyPr>
          <a:lstStyle/>
          <a:p>
            <a:r>
              <a:rPr lang="en-US" sz="1400"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400"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23" name="Picture Placeholder 2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4530" b="14530"/>
          <a:stretch>
            <a:fillRect/>
          </a:stretch>
        </p:blipFill>
        <p:spPr/>
      </p:pic>
      <p:pic>
        <p:nvPicPr>
          <p:cNvPr id="24" name="Picture Placeholder 23"/>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9036" b="29036"/>
          <a:stretch>
            <a:fillRect/>
          </a:stretch>
        </p:blipFill>
        <p:spPr/>
      </p:pic>
      <p:pic>
        <p:nvPicPr>
          <p:cNvPr id="25" name="Picture Placeholder 24"/>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1219" b="11219"/>
          <a:stretch>
            <a:fillRect/>
          </a:stretch>
        </p:blipFill>
        <p:spPr/>
      </p:pic>
    </p:spTree>
    <p:extLst>
      <p:ext uri="{BB962C8B-B14F-4D97-AF65-F5344CB8AC3E}">
        <p14:creationId xmlns:p14="http://schemas.microsoft.com/office/powerpoint/2010/main" val="36493187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17199" y="1382321"/>
            <a:ext cx="4044741" cy="1882054"/>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p:cNvSpPr/>
          <p:nvPr/>
        </p:nvSpPr>
        <p:spPr>
          <a:xfrm>
            <a:off x="617200" y="5514436"/>
            <a:ext cx="3744938" cy="2478627"/>
          </a:xfrm>
          <a:prstGeom prst="rect">
            <a:avLst/>
          </a:prstGeom>
        </p:spPr>
        <p:txBody>
          <a:bodyPr wrap="square">
            <a:spAutoFit/>
          </a:bodyPr>
          <a:lstStyle/>
          <a:p>
            <a:pPr>
              <a:lnSpc>
                <a:spcPct val="150000"/>
              </a:lnSpc>
            </a:pPr>
            <a:r>
              <a:rPr lang="id-ID" sz="1292"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sp>
        <p:nvSpPr>
          <p:cNvPr id="11" name="Rectangle 10"/>
          <p:cNvSpPr/>
          <p:nvPr/>
        </p:nvSpPr>
        <p:spPr>
          <a:xfrm>
            <a:off x="628419" y="418247"/>
            <a:ext cx="1595531"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2" name="Straight Connector 11"/>
          <p:cNvCxnSpPr/>
          <p:nvPr/>
        </p:nvCxnSpPr>
        <p:spPr>
          <a:xfrm>
            <a:off x="3009765" y="631992"/>
            <a:ext cx="343600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53849" y="8469443"/>
            <a:ext cx="4691921" cy="1499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71757" y="8290316"/>
            <a:ext cx="1044098"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a:t>
            </a:r>
            <a:r>
              <a:rPr lang="en-US" sz="2585" dirty="0" smtClean="0">
                <a:ln w="0"/>
                <a:effectLst>
                  <a:outerShdw blurRad="38100" dist="19050" dir="2700000" algn="tl" rotWithShape="0">
                    <a:schemeClr val="dk1">
                      <a:alpha val="40000"/>
                    </a:schemeClr>
                  </a:outerShdw>
                </a:effectLst>
              </a:rPr>
              <a:t>I</a:t>
            </a:r>
            <a:r>
              <a:rPr lang="id-ID" sz="2585" dirty="0" smtClean="0">
                <a:ln w="0"/>
                <a:effectLst>
                  <a:outerShdw blurRad="38100" dist="19050" dir="2700000" algn="tl" rotWithShape="0">
                    <a:schemeClr val="dk1">
                      <a:alpha val="40000"/>
                    </a:schemeClr>
                  </a:outerShdw>
                </a:effectLst>
              </a:rPr>
              <a:t>I</a:t>
            </a:r>
            <a:r>
              <a:rPr lang="en-US" sz="2585" dirty="0" smtClean="0">
                <a:ln w="0"/>
                <a:effectLst>
                  <a:outerShdw blurRad="38100" dist="19050" dir="2700000" algn="tl" rotWithShape="0">
                    <a:schemeClr val="dk1">
                      <a:alpha val="40000"/>
                    </a:schemeClr>
                  </a:outerShdw>
                </a:effectLst>
              </a:rPr>
              <a:t>I</a:t>
            </a:r>
            <a:endParaRPr lang="en-US" sz="2585" dirty="0">
              <a:ln w="0"/>
              <a:effectLst>
                <a:outerShdw blurRad="38100" dist="19050" dir="2700000" algn="tl" rotWithShape="0">
                  <a:schemeClr val="dk1">
                    <a:alpha val="40000"/>
                  </a:schemeClr>
                </a:outerShdw>
              </a:effectLst>
            </a:endParaRPr>
          </a:p>
        </p:txBody>
      </p:sp>
      <p:sp>
        <p:nvSpPr>
          <p:cNvPr id="21" name="Rectangle 20"/>
          <p:cNvSpPr/>
          <p:nvPr/>
        </p:nvSpPr>
        <p:spPr>
          <a:xfrm>
            <a:off x="4557010" y="4841823"/>
            <a:ext cx="1932690" cy="315124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02210" y="1127490"/>
            <a:ext cx="3015427" cy="307777"/>
          </a:xfrm>
          <a:prstGeom prst="rect">
            <a:avLst/>
          </a:prstGeom>
        </p:spPr>
        <p:txBody>
          <a:bodyPr wrap="square">
            <a:spAutoFit/>
          </a:bodyPr>
          <a:lstStyle/>
          <a:p>
            <a:r>
              <a:rPr lang="en-US" sz="1400"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400"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4" name="Rectangle 23"/>
          <p:cNvSpPr/>
          <p:nvPr/>
        </p:nvSpPr>
        <p:spPr>
          <a:xfrm>
            <a:off x="602210" y="5189823"/>
            <a:ext cx="3015427" cy="307777"/>
          </a:xfrm>
          <a:prstGeom prst="rect">
            <a:avLst/>
          </a:prstGeom>
        </p:spPr>
        <p:txBody>
          <a:bodyPr wrap="square">
            <a:spAutoFit/>
          </a:bodyPr>
          <a:lstStyle/>
          <a:p>
            <a:r>
              <a:rPr lang="en-US" sz="1400"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400"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6" name="Picture Placeholder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8379" b="18379"/>
          <a:stretch>
            <a:fillRect/>
          </a:stretch>
        </p:blipFill>
        <p:spPr/>
      </p:pic>
      <p:pic>
        <p:nvPicPr>
          <p:cNvPr id="5" name="Picture Placeholder 4"/>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2237" t="-404" r="32727" b="404"/>
          <a:stretch/>
        </p:blipFill>
        <p:spPr/>
      </p:pic>
      <p:sp>
        <p:nvSpPr>
          <p:cNvPr id="25" name="Rectangle 24"/>
          <p:cNvSpPr/>
          <p:nvPr/>
        </p:nvSpPr>
        <p:spPr>
          <a:xfrm>
            <a:off x="4622071" y="5072400"/>
            <a:ext cx="1777688" cy="2776914"/>
          </a:xfrm>
          <a:prstGeom prst="rect">
            <a:avLst/>
          </a:prstGeom>
        </p:spPr>
        <p:txBody>
          <a:bodyPr wrap="square">
            <a:spAutoFit/>
          </a:bodyPr>
          <a:lstStyle/>
          <a:p>
            <a:pPr>
              <a:lnSpc>
                <a:spcPct val="150000"/>
              </a:lnSpc>
            </a:pPr>
            <a:r>
              <a:rPr lang="id-ID" sz="1292" dirty="0">
                <a:solidFill>
                  <a:schemeClr val="bg1"/>
                </a:solidFill>
                <a:latin typeface="Open Sans"/>
              </a:rPr>
              <a:t>Lorem ipsum dolor sit amet, consectetur adipiscing elit. Cras non tristique magna. Sed sodales lobortis est sit amet placerat. Aliquam ac pharetra lacus, in pretium tortor. </a:t>
            </a:r>
          </a:p>
        </p:txBody>
      </p:sp>
    </p:spTree>
    <p:extLst>
      <p:ext uri="{BB962C8B-B14F-4D97-AF65-F5344CB8AC3E}">
        <p14:creationId xmlns:p14="http://schemas.microsoft.com/office/powerpoint/2010/main" val="428146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289BE5"/>
            </a:gs>
            <a:gs pos="34000">
              <a:srgbClr val="9006A1"/>
            </a:gs>
            <a:gs pos="71000">
              <a:srgbClr val="4A078C"/>
            </a:gs>
            <a:gs pos="100000">
              <a:srgbClr val="090979"/>
            </a:gs>
          </a:gsLst>
          <a:lin ang="5400000" scaled="1"/>
        </a:gradFill>
        <a:effectLst/>
      </p:bgPr>
    </p:bg>
    <p:spTree>
      <p:nvGrpSpPr>
        <p:cNvPr id="1" name=""/>
        <p:cNvGrpSpPr/>
        <p:nvPr/>
      </p:nvGrpSpPr>
      <p:grpSpPr>
        <a:xfrm>
          <a:off x="0" y="0"/>
          <a:ext cx="0" cy="0"/>
          <a:chOff x="0" y="0"/>
          <a:chExt cx="0" cy="0"/>
        </a:xfrm>
      </p:grpSpPr>
      <p:sp>
        <p:nvSpPr>
          <p:cNvPr id="49" name="Freeform 48"/>
          <p:cNvSpPr/>
          <p:nvPr/>
        </p:nvSpPr>
        <p:spPr>
          <a:xfrm flipH="1">
            <a:off x="-1" y="2533983"/>
            <a:ext cx="5561351" cy="2896002"/>
          </a:xfrm>
          <a:custGeom>
            <a:avLst/>
            <a:gdLst>
              <a:gd name="connsiteX0" fmla="*/ 784335 w 2851930"/>
              <a:gd name="connsiteY0" fmla="*/ 0 h 3137336"/>
              <a:gd name="connsiteX1" fmla="*/ 2851930 w 2851930"/>
              <a:gd name="connsiteY1" fmla="*/ 0 h 3137336"/>
              <a:gd name="connsiteX2" fmla="*/ 2851930 w 2851930"/>
              <a:gd name="connsiteY2" fmla="*/ 3137336 h 3137336"/>
              <a:gd name="connsiteX3" fmla="*/ 784335 w 2851930"/>
              <a:gd name="connsiteY3" fmla="*/ 3137336 h 3137336"/>
              <a:gd name="connsiteX4" fmla="*/ 0 w 2851930"/>
              <a:gd name="connsiteY4" fmla="*/ 1568668 h 3137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930" h="3137336">
                <a:moveTo>
                  <a:pt x="784335" y="0"/>
                </a:moveTo>
                <a:lnTo>
                  <a:pt x="2851930" y="0"/>
                </a:lnTo>
                <a:lnTo>
                  <a:pt x="2851930" y="3137336"/>
                </a:lnTo>
                <a:lnTo>
                  <a:pt x="784335" y="3137336"/>
                </a:lnTo>
                <a:lnTo>
                  <a:pt x="0" y="1568668"/>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8" name="Rectangle 37"/>
          <p:cNvSpPr/>
          <p:nvPr/>
        </p:nvSpPr>
        <p:spPr>
          <a:xfrm>
            <a:off x="0" y="2620108"/>
            <a:ext cx="6858000" cy="6523892"/>
          </a:xfrm>
          <a:prstGeom prst="rect">
            <a:avLst/>
          </a:prstGeom>
          <a:gradFill flip="none" rotWithShape="1">
            <a:gsLst>
              <a:gs pos="0">
                <a:srgbClr val="7030A0">
                  <a:alpha val="0"/>
                </a:srgbClr>
              </a:gs>
              <a:gs pos="56000">
                <a:srgbClr val="002060"/>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nvGrpSpPr>
          <p:cNvPr id="2" name="Group 1"/>
          <p:cNvGrpSpPr/>
          <p:nvPr/>
        </p:nvGrpSpPr>
        <p:grpSpPr>
          <a:xfrm>
            <a:off x="266212" y="3882452"/>
            <a:ext cx="6577855" cy="5253514"/>
            <a:chOff x="266212" y="4081988"/>
            <a:chExt cx="6328019" cy="5053978"/>
          </a:xfrm>
        </p:grpSpPr>
        <p:sp>
          <p:nvSpPr>
            <p:cNvPr id="39" name="Diagonal Stripe 38"/>
            <p:cNvSpPr/>
            <p:nvPr/>
          </p:nvSpPr>
          <p:spPr>
            <a:xfrm flipH="1" flipV="1">
              <a:off x="1542584" y="4081988"/>
              <a:ext cx="5051647" cy="5051647"/>
            </a:xfrm>
            <a:prstGeom prst="diagStripe">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
          <p:nvSpPr>
            <p:cNvPr id="46" name="Diagonal Stripe 45"/>
            <p:cNvSpPr/>
            <p:nvPr/>
          </p:nvSpPr>
          <p:spPr>
            <a:xfrm flipH="1" flipV="1">
              <a:off x="4184940" y="7378778"/>
              <a:ext cx="1748493" cy="1748493"/>
            </a:xfrm>
            <a:prstGeom prst="diagStripe">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
          <p:nvSpPr>
            <p:cNvPr id="47" name="Diagonal Stripe 46"/>
            <p:cNvSpPr/>
            <p:nvPr/>
          </p:nvSpPr>
          <p:spPr>
            <a:xfrm flipH="1" flipV="1">
              <a:off x="266212" y="5680110"/>
              <a:ext cx="3455856" cy="3455856"/>
            </a:xfrm>
            <a:prstGeom prst="diagStripe">
              <a:avLst>
                <a:gd name="adj" fmla="val 70027"/>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grpSp>
      <p:sp>
        <p:nvSpPr>
          <p:cNvPr id="16" name="Rectangle 15"/>
          <p:cNvSpPr/>
          <p:nvPr/>
        </p:nvSpPr>
        <p:spPr>
          <a:xfrm>
            <a:off x="619729" y="7877345"/>
            <a:ext cx="2926023" cy="539842"/>
          </a:xfrm>
          <a:prstGeom prst="rect">
            <a:avLst/>
          </a:prstGeom>
          <a:noFill/>
        </p:spPr>
        <p:txBody>
          <a:bodyPr wrap="none" lIns="84406" tIns="42203" rIns="84406" bIns="42203">
            <a:spAutoFit/>
          </a:bodyPr>
          <a:lstStyle/>
          <a:p>
            <a:pPr algn="ctr"/>
            <a:r>
              <a:rPr lang="en-US" sz="2954"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2954"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629849" y="8377374"/>
            <a:ext cx="2874807" cy="404726"/>
          </a:xfrm>
          <a:prstGeom prst="rect">
            <a:avLst/>
          </a:prstGeom>
          <a:noFill/>
        </p:spPr>
        <p:txBody>
          <a:bodyPr wrap="square" rtlCol="0">
            <a:spAutoFit/>
          </a:bodyPr>
          <a:lstStyle/>
          <a:p>
            <a:r>
              <a:rPr lang="id-ID" sz="1015" dirty="0">
                <a:solidFill>
                  <a:schemeClr val="bg1"/>
                </a:solidFill>
              </a:rPr>
              <a:t>Neque porro quisquam est qui dolorem ipsum quia dolor sit amet, consectetur, adipisci velit...</a:t>
            </a:r>
          </a:p>
        </p:txBody>
      </p:sp>
      <p:grpSp>
        <p:nvGrpSpPr>
          <p:cNvPr id="41" name="Group 40"/>
          <p:cNvGrpSpPr/>
          <p:nvPr/>
        </p:nvGrpSpPr>
        <p:grpSpPr>
          <a:xfrm>
            <a:off x="5322007" y="355438"/>
            <a:ext cx="621618" cy="620778"/>
            <a:chOff x="5470336" y="180639"/>
            <a:chExt cx="1119321" cy="1117809"/>
          </a:xfrm>
        </p:grpSpPr>
        <p:sp>
          <p:nvSpPr>
            <p:cNvPr id="42" name="Freeform 799"/>
            <p:cNvSpPr>
              <a:spLocks/>
            </p:cNvSpPr>
            <p:nvPr/>
          </p:nvSpPr>
          <p:spPr bwMode="auto">
            <a:xfrm>
              <a:off x="5470336" y="180639"/>
              <a:ext cx="1119321" cy="1117809"/>
            </a:xfrm>
            <a:custGeom>
              <a:avLst/>
              <a:gdLst>
                <a:gd name="T0" fmla="*/ 415 w 1542"/>
                <a:gd name="T1" fmla="*/ 174 h 1539"/>
                <a:gd name="T2" fmla="*/ 415 w 1542"/>
                <a:gd name="T3" fmla="*/ 1121 h 1539"/>
                <a:gd name="T4" fmla="*/ 1362 w 1542"/>
                <a:gd name="T5" fmla="*/ 1121 h 1539"/>
                <a:gd name="T6" fmla="*/ 1542 w 1542"/>
                <a:gd name="T7" fmla="*/ 794 h 1539"/>
                <a:gd name="T8" fmla="*/ 1330 w 1542"/>
                <a:gd name="T9" fmla="*/ 1252 h 1539"/>
                <a:gd name="T10" fmla="*/ 288 w 1542"/>
                <a:gd name="T11" fmla="*/ 1251 h 1539"/>
                <a:gd name="T12" fmla="*/ 288 w 1542"/>
                <a:gd name="T13" fmla="*/ 210 h 1539"/>
                <a:gd name="T14" fmla="*/ 720 w 1542"/>
                <a:gd name="T15" fmla="*/ 0 h 1539"/>
                <a:gd name="T16" fmla="*/ 415 w 1542"/>
                <a:gd name="T17" fmla="*/ 174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1539">
                  <a:moveTo>
                    <a:pt x="415" y="174"/>
                  </a:moveTo>
                  <a:cubicBezTo>
                    <a:pt x="154" y="436"/>
                    <a:pt x="154" y="860"/>
                    <a:pt x="415" y="1121"/>
                  </a:cubicBezTo>
                  <a:cubicBezTo>
                    <a:pt x="677" y="1383"/>
                    <a:pt x="1101" y="1383"/>
                    <a:pt x="1362" y="1121"/>
                  </a:cubicBezTo>
                  <a:cubicBezTo>
                    <a:pt x="1456" y="1028"/>
                    <a:pt x="1516" y="914"/>
                    <a:pt x="1542" y="794"/>
                  </a:cubicBezTo>
                  <a:cubicBezTo>
                    <a:pt x="1528" y="961"/>
                    <a:pt x="1457" y="1124"/>
                    <a:pt x="1330" y="1252"/>
                  </a:cubicBezTo>
                  <a:cubicBezTo>
                    <a:pt x="1042" y="1539"/>
                    <a:pt x="576" y="1539"/>
                    <a:pt x="288" y="1251"/>
                  </a:cubicBezTo>
                  <a:cubicBezTo>
                    <a:pt x="0" y="964"/>
                    <a:pt x="0" y="498"/>
                    <a:pt x="288" y="210"/>
                  </a:cubicBezTo>
                  <a:cubicBezTo>
                    <a:pt x="409" y="89"/>
                    <a:pt x="562" y="19"/>
                    <a:pt x="720" y="0"/>
                  </a:cubicBezTo>
                  <a:cubicBezTo>
                    <a:pt x="608" y="29"/>
                    <a:pt x="503" y="87"/>
                    <a:pt x="415" y="174"/>
                  </a:cubicBezTo>
                  <a:close/>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sp>
          <p:nvSpPr>
            <p:cNvPr id="43" name="Freeform 800"/>
            <p:cNvSpPr>
              <a:spLocks/>
            </p:cNvSpPr>
            <p:nvPr/>
          </p:nvSpPr>
          <p:spPr bwMode="auto">
            <a:xfrm>
              <a:off x="5679074" y="191228"/>
              <a:ext cx="744197" cy="903020"/>
            </a:xfrm>
            <a:custGeom>
              <a:avLst/>
              <a:gdLst>
                <a:gd name="T0" fmla="*/ 720 w 1023"/>
                <a:gd name="T1" fmla="*/ 54 h 1244"/>
                <a:gd name="T2" fmla="*/ 154 w 1023"/>
                <a:gd name="T3" fmla="*/ 620 h 1244"/>
                <a:gd name="T4" fmla="*/ 720 w 1023"/>
                <a:gd name="T5" fmla="*/ 1186 h 1244"/>
                <a:gd name="T6" fmla="*/ 1023 w 1023"/>
                <a:gd name="T7" fmla="*/ 1098 h 1244"/>
                <a:gd name="T8" fmla="*/ 622 w 1023"/>
                <a:gd name="T9" fmla="*/ 1244 h 1244"/>
                <a:gd name="T10" fmla="*/ 0 w 1023"/>
                <a:gd name="T11" fmla="*/ 622 h 1244"/>
                <a:gd name="T12" fmla="*/ 622 w 1023"/>
                <a:gd name="T13" fmla="*/ 0 h 1244"/>
                <a:gd name="T14" fmla="*/ 1006 w 1023"/>
                <a:gd name="T15" fmla="*/ 132 h 1244"/>
                <a:gd name="T16" fmla="*/ 720 w 1023"/>
                <a:gd name="T17" fmla="*/ 5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3" h="1244">
                  <a:moveTo>
                    <a:pt x="720" y="54"/>
                  </a:moveTo>
                  <a:cubicBezTo>
                    <a:pt x="407" y="54"/>
                    <a:pt x="154" y="308"/>
                    <a:pt x="154" y="620"/>
                  </a:cubicBezTo>
                  <a:cubicBezTo>
                    <a:pt x="154" y="933"/>
                    <a:pt x="407" y="1186"/>
                    <a:pt x="720" y="1186"/>
                  </a:cubicBezTo>
                  <a:cubicBezTo>
                    <a:pt x="831" y="1186"/>
                    <a:pt x="935" y="1153"/>
                    <a:pt x="1023" y="1098"/>
                  </a:cubicBezTo>
                  <a:cubicBezTo>
                    <a:pt x="915" y="1189"/>
                    <a:pt x="775" y="1244"/>
                    <a:pt x="622" y="1244"/>
                  </a:cubicBezTo>
                  <a:cubicBezTo>
                    <a:pt x="279" y="1244"/>
                    <a:pt x="0" y="965"/>
                    <a:pt x="0" y="622"/>
                  </a:cubicBezTo>
                  <a:cubicBezTo>
                    <a:pt x="0" y="278"/>
                    <a:pt x="279" y="0"/>
                    <a:pt x="622" y="0"/>
                  </a:cubicBezTo>
                  <a:cubicBezTo>
                    <a:pt x="767" y="0"/>
                    <a:pt x="900" y="49"/>
                    <a:pt x="1006" y="132"/>
                  </a:cubicBezTo>
                  <a:cubicBezTo>
                    <a:pt x="922" y="83"/>
                    <a:pt x="824" y="54"/>
                    <a:pt x="720" y="54"/>
                  </a:cubicBezTo>
                  <a:close/>
                </a:path>
              </a:pathLst>
            </a:custGeom>
            <a:solidFill>
              <a:srgbClr val="3D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44" name="Freeform 801"/>
            <p:cNvSpPr>
              <a:spLocks/>
            </p:cNvSpPr>
            <p:nvPr/>
          </p:nvSpPr>
          <p:spPr bwMode="auto">
            <a:xfrm>
              <a:off x="5806132" y="233580"/>
              <a:ext cx="775962" cy="777474"/>
            </a:xfrm>
            <a:custGeom>
              <a:avLst/>
              <a:gdLst>
                <a:gd name="T0" fmla="*/ 948 w 1069"/>
                <a:gd name="T1" fmla="*/ 288 h 1071"/>
                <a:gd name="T2" fmla="*/ 290 w 1069"/>
                <a:gd name="T3" fmla="*/ 288 h 1071"/>
                <a:gd name="T4" fmla="*/ 290 w 1069"/>
                <a:gd name="T5" fmla="*/ 946 h 1071"/>
                <a:gd name="T6" fmla="*/ 518 w 1069"/>
                <a:gd name="T7" fmla="*/ 1071 h 1071"/>
                <a:gd name="T8" fmla="*/ 200 w 1069"/>
                <a:gd name="T9" fmla="*/ 923 h 1071"/>
                <a:gd name="T10" fmla="*/ 200 w 1069"/>
                <a:gd name="T11" fmla="*/ 200 h 1071"/>
                <a:gd name="T12" fmla="*/ 923 w 1069"/>
                <a:gd name="T13" fmla="*/ 200 h 1071"/>
                <a:gd name="T14" fmla="*/ 1069 w 1069"/>
                <a:gd name="T15" fmla="*/ 500 h 1071"/>
                <a:gd name="T16" fmla="*/ 948 w 1069"/>
                <a:gd name="T17" fmla="*/ 28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071">
                  <a:moveTo>
                    <a:pt x="948" y="288"/>
                  </a:moveTo>
                  <a:cubicBezTo>
                    <a:pt x="766" y="107"/>
                    <a:pt x="472" y="107"/>
                    <a:pt x="290" y="288"/>
                  </a:cubicBezTo>
                  <a:cubicBezTo>
                    <a:pt x="109" y="470"/>
                    <a:pt x="109" y="764"/>
                    <a:pt x="290" y="946"/>
                  </a:cubicBezTo>
                  <a:cubicBezTo>
                    <a:pt x="355" y="1011"/>
                    <a:pt x="434" y="1052"/>
                    <a:pt x="518" y="1071"/>
                  </a:cubicBezTo>
                  <a:cubicBezTo>
                    <a:pt x="402" y="1061"/>
                    <a:pt x="289" y="1012"/>
                    <a:pt x="200" y="923"/>
                  </a:cubicBezTo>
                  <a:cubicBezTo>
                    <a:pt x="0" y="723"/>
                    <a:pt x="0" y="399"/>
                    <a:pt x="200" y="200"/>
                  </a:cubicBezTo>
                  <a:cubicBezTo>
                    <a:pt x="400" y="0"/>
                    <a:pt x="723" y="0"/>
                    <a:pt x="923" y="200"/>
                  </a:cubicBezTo>
                  <a:cubicBezTo>
                    <a:pt x="1007" y="284"/>
                    <a:pt x="1056" y="390"/>
                    <a:pt x="1069" y="500"/>
                  </a:cubicBezTo>
                  <a:cubicBezTo>
                    <a:pt x="1049" y="422"/>
                    <a:pt x="1009" y="349"/>
                    <a:pt x="948" y="288"/>
                  </a:cubicBezTo>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grpSp>
      <p:sp>
        <p:nvSpPr>
          <p:cNvPr id="45" name="Rectangle 44"/>
          <p:cNvSpPr/>
          <p:nvPr/>
        </p:nvSpPr>
        <p:spPr>
          <a:xfrm>
            <a:off x="5588267" y="441896"/>
            <a:ext cx="980299" cy="312537"/>
          </a:xfrm>
          <a:prstGeom prst="rect">
            <a:avLst/>
          </a:prstGeom>
          <a:noFill/>
        </p:spPr>
        <p:txBody>
          <a:bodyPr wrap="none" lIns="84406" tIns="42203" rIns="84406" bIns="42203">
            <a:spAutoFit/>
          </a:bodyPr>
          <a:lstStyle/>
          <a:p>
            <a:pPr algn="ctr"/>
            <a:r>
              <a:rPr lang="id-ID" sz="1477" dirty="0">
                <a:ln w="0"/>
                <a:solidFill>
                  <a:schemeClr val="accent1">
                    <a:lumMod val="60000"/>
                    <a:lumOff val="40000"/>
                  </a:schemeClr>
                </a:solidFill>
              </a:rPr>
              <a:t>Logo</a:t>
            </a:r>
            <a:r>
              <a:rPr lang="id-ID" sz="1477" dirty="0">
                <a:ln w="0"/>
                <a:solidFill>
                  <a:schemeClr val="bg1"/>
                </a:solidFill>
              </a:rPr>
              <a:t> Anda</a:t>
            </a:r>
            <a:endParaRPr lang="en-US" sz="1477" dirty="0">
              <a:ln w="0"/>
              <a:solidFill>
                <a:schemeClr val="bg1"/>
              </a:solidFill>
            </a:endParaRPr>
          </a:p>
        </p:txBody>
      </p:sp>
      <p:sp>
        <p:nvSpPr>
          <p:cNvPr id="8" name="Rectangle 7"/>
          <p:cNvSpPr/>
          <p:nvPr/>
        </p:nvSpPr>
        <p:spPr>
          <a:xfrm>
            <a:off x="504116" y="2742618"/>
            <a:ext cx="3615314" cy="1449002"/>
          </a:xfrm>
          <a:prstGeom prst="rect">
            <a:avLst/>
          </a:prstGeom>
          <a:noFill/>
        </p:spPr>
        <p:txBody>
          <a:bodyPr wrap="none" lIns="84406" tIns="42203" rIns="84406" bIns="42203">
            <a:spAutoFit/>
          </a:bodyPr>
          <a:lstStyle/>
          <a:p>
            <a:pPr algn="ctr"/>
            <a:r>
              <a:rPr lang="id-ID" sz="8862"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BAB </a:t>
            </a:r>
            <a:r>
              <a:rPr lang="en-US" sz="8862" dirty="0" smtClean="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4</a:t>
            </a:r>
            <a:endParaRPr lang="en-US" sz="8862"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3" name="Rectangle 12"/>
          <p:cNvSpPr/>
          <p:nvPr/>
        </p:nvSpPr>
        <p:spPr>
          <a:xfrm>
            <a:off x="612097" y="3953297"/>
            <a:ext cx="2187544" cy="1115434"/>
          </a:xfrm>
          <a:prstGeom prst="rect">
            <a:avLst/>
          </a:prstGeom>
        </p:spPr>
        <p:txBody>
          <a:bodyPr wrap="square">
            <a:spAutoFit/>
          </a:bodyPr>
          <a:lstStyle/>
          <a:p>
            <a:r>
              <a:rPr lang="id-ID" sz="1662" dirty="0">
                <a:solidFill>
                  <a:schemeClr val="bg1"/>
                </a:solidFill>
                <a:ea typeface="Tahoma" panose="020B0604030504040204" pitchFamily="34" charset="0"/>
                <a:cs typeface="Tahoma" panose="020B0604030504040204" pitchFamily="34" charset="0"/>
              </a:rPr>
              <a:t>LOREM IPSUM DOLOR SIT AMET CONSECTETUR ADIPISCING ELIT</a:t>
            </a:r>
          </a:p>
        </p:txBody>
      </p:sp>
      <p:sp>
        <p:nvSpPr>
          <p:cNvPr id="40" name="Diagonal Stripe 39"/>
          <p:cNvSpPr/>
          <p:nvPr/>
        </p:nvSpPr>
        <p:spPr>
          <a:xfrm>
            <a:off x="-126030" y="-10617"/>
            <a:ext cx="3848099" cy="3848099"/>
          </a:xfrm>
          <a:prstGeom prst="diagStripe">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Tree>
    <p:extLst>
      <p:ext uri="{BB962C8B-B14F-4D97-AF65-F5344CB8AC3E}">
        <p14:creationId xmlns:p14="http://schemas.microsoft.com/office/powerpoint/2010/main" val="28955986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728210" y="1187450"/>
            <a:ext cx="3761490" cy="194549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21735" y="1389055"/>
            <a:ext cx="3567965" cy="1583767"/>
          </a:xfrm>
          <a:prstGeom prst="rect">
            <a:avLst/>
          </a:prstGeom>
        </p:spPr>
        <p:txBody>
          <a:bodyPr wrap="square">
            <a:spAutoFit/>
          </a:bodyPr>
          <a:lstStyle/>
          <a:p>
            <a:pPr>
              <a:lnSpc>
                <a:spcPct val="150000"/>
              </a:lnSpc>
            </a:pPr>
            <a:r>
              <a:rPr lang="id-ID" sz="1292" dirty="0">
                <a:solidFill>
                  <a:schemeClr val="bg1"/>
                </a:solidFill>
                <a:latin typeface="Open Sans"/>
              </a:rPr>
              <a:t>Lorem ipsum dolor sit amet, consectetur adipiscing elit. Cras non tristique magna. Sed sodales lobortis est sit amet placerat. Aliquam ac pharetra lacus, in pretium tortor. Morbi tincidunt porta </a:t>
            </a:r>
            <a:r>
              <a:rPr lang="id-ID" sz="1292" dirty="0" smtClean="0">
                <a:solidFill>
                  <a:schemeClr val="bg1"/>
                </a:solidFill>
                <a:latin typeface="Open Sans"/>
              </a:rPr>
              <a:t>eros</a:t>
            </a:r>
            <a:r>
              <a:rPr lang="en-US" sz="1292" dirty="0" smtClean="0">
                <a:solidFill>
                  <a:schemeClr val="bg1"/>
                </a:solidFill>
                <a:latin typeface="Open Sans"/>
              </a:rPr>
              <a:t>.</a:t>
            </a:r>
            <a:endParaRPr lang="id-ID" sz="1292" dirty="0">
              <a:solidFill>
                <a:schemeClr val="bg1"/>
              </a:solidFill>
              <a:latin typeface="Open Sans"/>
            </a:endParaRPr>
          </a:p>
        </p:txBody>
      </p:sp>
      <p:sp>
        <p:nvSpPr>
          <p:cNvPr id="10" name="Rectangle 9"/>
          <p:cNvSpPr/>
          <p:nvPr/>
        </p:nvSpPr>
        <p:spPr>
          <a:xfrm>
            <a:off x="2906746" y="3926686"/>
            <a:ext cx="3688926" cy="2478627"/>
          </a:xfrm>
          <a:prstGeom prst="rect">
            <a:avLst/>
          </a:prstGeom>
        </p:spPr>
        <p:txBody>
          <a:bodyPr wrap="square">
            <a:spAutoFit/>
          </a:bodyPr>
          <a:lstStyle/>
          <a:p>
            <a:pPr>
              <a:lnSpc>
                <a:spcPct val="150000"/>
              </a:lnSpc>
            </a:pPr>
            <a:r>
              <a:rPr lang="id-ID" sz="1292"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sp>
        <p:nvSpPr>
          <p:cNvPr id="13" name="Rectangle 12"/>
          <p:cNvSpPr/>
          <p:nvPr/>
        </p:nvSpPr>
        <p:spPr>
          <a:xfrm>
            <a:off x="628419" y="418247"/>
            <a:ext cx="1595531"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7" name="Straight Connector 16"/>
          <p:cNvCxnSpPr/>
          <p:nvPr/>
        </p:nvCxnSpPr>
        <p:spPr>
          <a:xfrm>
            <a:off x="3009765" y="631992"/>
            <a:ext cx="343600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753849" y="8469443"/>
            <a:ext cx="4691921" cy="1499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61337" y="8290316"/>
            <a:ext cx="1064936"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a:t>
            </a:r>
            <a:r>
              <a:rPr lang="en-US" sz="2585" dirty="0" smtClean="0">
                <a:ln w="0"/>
                <a:effectLst>
                  <a:outerShdw blurRad="38100" dist="19050" dir="2700000" algn="tl" rotWithShape="0">
                    <a:schemeClr val="dk1">
                      <a:alpha val="40000"/>
                    </a:schemeClr>
                  </a:outerShdw>
                </a:effectLst>
              </a:rPr>
              <a:t>IV</a:t>
            </a:r>
            <a:endParaRPr lang="en-US" sz="2585" dirty="0">
              <a:ln w="0"/>
              <a:effectLst>
                <a:outerShdw blurRad="38100" dist="19050" dir="2700000" algn="tl" rotWithShape="0">
                  <a:schemeClr val="dk1">
                    <a:alpha val="40000"/>
                  </a:schemeClr>
                </a:outerShdw>
              </a:effectLst>
            </a:endParaRPr>
          </a:p>
        </p:txBody>
      </p:sp>
      <p:sp>
        <p:nvSpPr>
          <p:cNvPr id="4" name="Rectangle 3"/>
          <p:cNvSpPr/>
          <p:nvPr/>
        </p:nvSpPr>
        <p:spPr>
          <a:xfrm>
            <a:off x="692150" y="3342807"/>
            <a:ext cx="5797550" cy="509665"/>
          </a:xfrm>
          <a:prstGeom prst="rect">
            <a:avLst/>
          </a:prstGeom>
          <a:gradFill>
            <a:gsLst>
              <a:gs pos="3000">
                <a:srgbClr val="9006A1"/>
              </a:gs>
              <a:gs pos="57000">
                <a:srgbClr val="4A078C"/>
              </a:gs>
              <a:gs pos="100000">
                <a:srgbClr val="0909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27062" y="3450965"/>
            <a:ext cx="3015427" cy="307777"/>
          </a:xfrm>
          <a:prstGeom prst="rect">
            <a:avLst/>
          </a:prstGeom>
        </p:spPr>
        <p:txBody>
          <a:bodyPr wrap="square">
            <a:spAutoFit/>
          </a:bodyPr>
          <a:lstStyle/>
          <a:p>
            <a:r>
              <a:rPr lang="en-US" sz="1400" dirty="0" smtClea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4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3" name="Rectangle 22"/>
          <p:cNvSpPr/>
          <p:nvPr/>
        </p:nvSpPr>
        <p:spPr>
          <a:xfrm>
            <a:off x="692150" y="5981075"/>
            <a:ext cx="2111011" cy="201198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894252" y="6514226"/>
            <a:ext cx="3567965" cy="1583767"/>
          </a:xfrm>
          <a:prstGeom prst="rect">
            <a:avLst/>
          </a:prstGeom>
        </p:spPr>
        <p:txBody>
          <a:bodyPr wrap="square">
            <a:spAutoFit/>
          </a:bodyPr>
          <a:lstStyle/>
          <a:p>
            <a:pPr>
              <a:lnSpc>
                <a:spcPct val="150000"/>
              </a:lnSpc>
            </a:pPr>
            <a:r>
              <a:rPr lang="id-ID" sz="1292" dirty="0">
                <a:latin typeface="Open Sans"/>
              </a:rPr>
              <a:t>Lorem ipsum dolor sit amet, consectetur adipiscing elit. Cras non tristique magna. Sed sodales lobortis est sit amet placerat. Aliquam ac pharetra lacus, in pretium tortor. Morbi tincidunt porta </a:t>
            </a:r>
            <a:r>
              <a:rPr lang="id-ID" sz="1292" dirty="0" smtClean="0">
                <a:latin typeface="Open Sans"/>
              </a:rPr>
              <a:t>eros</a:t>
            </a:r>
            <a:r>
              <a:rPr lang="en-US" sz="1292" dirty="0" smtClean="0">
                <a:latin typeface="Open Sans"/>
              </a:rPr>
              <a:t>.</a:t>
            </a:r>
            <a:endParaRPr lang="id-ID" sz="1292" dirty="0">
              <a:latin typeface="Open Sans"/>
            </a:endParaRPr>
          </a:p>
        </p:txBody>
      </p:sp>
      <p:pic>
        <p:nvPicPr>
          <p:cNvPr id="7" name="Picture Placeholder 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3816" r="13816"/>
          <a:stretch>
            <a:fillRect/>
          </a:stretch>
        </p:blipFill>
        <p:spPr/>
      </p:pic>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4446" r="14446"/>
          <a:stretch>
            <a:fillRect/>
          </a:stretch>
        </p:blipFill>
        <p:spPr/>
      </p:pic>
      <p:sp>
        <p:nvSpPr>
          <p:cNvPr id="25" name="Rectangle 24"/>
          <p:cNvSpPr/>
          <p:nvPr/>
        </p:nvSpPr>
        <p:spPr>
          <a:xfrm>
            <a:off x="843099" y="6141970"/>
            <a:ext cx="1885111" cy="1583767"/>
          </a:xfrm>
          <a:prstGeom prst="rect">
            <a:avLst/>
          </a:prstGeom>
        </p:spPr>
        <p:txBody>
          <a:bodyPr wrap="square">
            <a:spAutoFit/>
          </a:bodyPr>
          <a:lstStyle/>
          <a:p>
            <a:pPr>
              <a:lnSpc>
                <a:spcPct val="150000"/>
              </a:lnSpc>
            </a:pPr>
            <a:r>
              <a:rPr lang="id-ID" sz="1292" dirty="0">
                <a:solidFill>
                  <a:schemeClr val="bg1"/>
                </a:solidFill>
                <a:latin typeface="Open Sans"/>
              </a:rPr>
              <a:t>Lorem ipsum dolor sit amet, consectetur adipiscing elit. Cras non tristique magna. Sed sodales </a:t>
            </a:r>
            <a:r>
              <a:rPr lang="id-ID" sz="1292" dirty="0" smtClean="0">
                <a:solidFill>
                  <a:schemeClr val="bg1"/>
                </a:solidFill>
                <a:latin typeface="Open Sans"/>
              </a:rPr>
              <a:t>lobortis</a:t>
            </a:r>
            <a:endParaRPr lang="id-ID" sz="1292" dirty="0">
              <a:solidFill>
                <a:schemeClr val="bg1"/>
              </a:solidFill>
              <a:latin typeface="Open Sans"/>
            </a:endParaRPr>
          </a:p>
        </p:txBody>
      </p:sp>
    </p:spTree>
    <p:extLst>
      <p:ext uri="{BB962C8B-B14F-4D97-AF65-F5344CB8AC3E}">
        <p14:creationId xmlns:p14="http://schemas.microsoft.com/office/powerpoint/2010/main" val="7923252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17768" y="1303475"/>
            <a:ext cx="3084802" cy="2478627"/>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4" name="Rectangle 23"/>
          <p:cNvSpPr/>
          <p:nvPr/>
        </p:nvSpPr>
        <p:spPr>
          <a:xfrm>
            <a:off x="628419" y="418247"/>
            <a:ext cx="1595531"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25" name="Straight Connector 24"/>
          <p:cNvCxnSpPr/>
          <p:nvPr/>
        </p:nvCxnSpPr>
        <p:spPr>
          <a:xfrm>
            <a:off x="3009765" y="631992"/>
            <a:ext cx="343600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753849" y="8469443"/>
            <a:ext cx="4691921" cy="1499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61337" y="8290316"/>
            <a:ext cx="1064936"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a:t>
            </a:r>
            <a:r>
              <a:rPr lang="en-US" sz="2585" dirty="0" smtClean="0">
                <a:ln w="0"/>
                <a:effectLst>
                  <a:outerShdw blurRad="38100" dist="19050" dir="2700000" algn="tl" rotWithShape="0">
                    <a:schemeClr val="dk1">
                      <a:alpha val="40000"/>
                    </a:schemeClr>
                  </a:outerShdw>
                </a:effectLst>
              </a:rPr>
              <a:t>IV</a:t>
            </a:r>
            <a:endParaRPr lang="en-US" sz="2585" dirty="0">
              <a:ln w="0"/>
              <a:effectLst>
                <a:outerShdw blurRad="38100" dist="19050" dir="2700000" algn="tl" rotWithShape="0">
                  <a:schemeClr val="dk1">
                    <a:alpha val="40000"/>
                  </a:schemeClr>
                </a:outerShdw>
              </a:effectLst>
            </a:endParaRPr>
          </a:p>
        </p:txBody>
      </p:sp>
      <p:sp>
        <p:nvSpPr>
          <p:cNvPr id="35" name="Rectangle 34"/>
          <p:cNvSpPr/>
          <p:nvPr/>
        </p:nvSpPr>
        <p:spPr>
          <a:xfrm>
            <a:off x="602208" y="1115727"/>
            <a:ext cx="3015427" cy="307777"/>
          </a:xfrm>
          <a:prstGeom prst="rect">
            <a:avLst/>
          </a:prstGeom>
        </p:spPr>
        <p:txBody>
          <a:bodyPr wrap="square">
            <a:spAutoFit/>
          </a:bodyPr>
          <a:lstStyle/>
          <a:p>
            <a:r>
              <a:rPr lang="en-US" sz="1400" dirty="0" smtClean="0">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4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Rectangle 2"/>
          <p:cNvSpPr/>
          <p:nvPr/>
        </p:nvSpPr>
        <p:spPr>
          <a:xfrm>
            <a:off x="3942413" y="1187449"/>
            <a:ext cx="2547287" cy="324963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082994" y="1303475"/>
            <a:ext cx="2406706" cy="3075201"/>
          </a:xfrm>
          <a:prstGeom prst="rect">
            <a:avLst/>
          </a:prstGeom>
        </p:spPr>
        <p:txBody>
          <a:bodyPr wrap="square">
            <a:spAutoFit/>
          </a:bodyPr>
          <a:lstStyle/>
          <a:p>
            <a:pPr>
              <a:lnSpc>
                <a:spcPct val="150000"/>
              </a:lnSpc>
            </a:pPr>
            <a:r>
              <a:rPr lang="id-ID" sz="1292"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40" name="Rectangle 39"/>
          <p:cNvSpPr/>
          <p:nvPr/>
        </p:nvSpPr>
        <p:spPr>
          <a:xfrm>
            <a:off x="617770" y="6237733"/>
            <a:ext cx="3084802" cy="1882054"/>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a:t>
            </a:r>
            <a:r>
              <a:rPr lang="id-ID" sz="1292" dirty="0" smtClean="0">
                <a:solidFill>
                  <a:srgbClr val="000000"/>
                </a:solidFill>
                <a:latin typeface="Open Sans"/>
              </a:rPr>
              <a:t>eros</a:t>
            </a:r>
            <a:endParaRPr lang="id-ID" sz="1292" dirty="0">
              <a:solidFill>
                <a:srgbClr val="000000"/>
              </a:solidFill>
              <a:latin typeface="Open Sans"/>
            </a:endParaRPr>
          </a:p>
        </p:txBody>
      </p:sp>
      <p:sp>
        <p:nvSpPr>
          <p:cNvPr id="41" name="Rectangle 40"/>
          <p:cNvSpPr/>
          <p:nvPr/>
        </p:nvSpPr>
        <p:spPr>
          <a:xfrm>
            <a:off x="587220" y="5945054"/>
            <a:ext cx="3015427" cy="307777"/>
          </a:xfrm>
          <a:prstGeom prst="rect">
            <a:avLst/>
          </a:prstGeom>
        </p:spPr>
        <p:txBody>
          <a:bodyPr wrap="square">
            <a:spAutoFit/>
          </a:bodyPr>
          <a:lstStyle/>
          <a:p>
            <a:r>
              <a:rPr lang="en-US" sz="1400" dirty="0" smtClean="0">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400" dirty="0">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7" name="Picture Placeholder 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809" b="2809"/>
          <a:stretch>
            <a:fillRect/>
          </a:stretch>
        </p:blipFill>
        <p:spPr/>
      </p:pic>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6116" r="26116"/>
          <a:stretch>
            <a:fillRect/>
          </a:stretch>
        </p:blipFill>
        <p:spPr/>
      </p:pic>
    </p:spTree>
    <p:extLst>
      <p:ext uri="{BB962C8B-B14F-4D97-AF65-F5344CB8AC3E}">
        <p14:creationId xmlns:p14="http://schemas.microsoft.com/office/powerpoint/2010/main" val="35323311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01203" y="6230929"/>
            <a:ext cx="3488497" cy="1882054"/>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a:t>
            </a:r>
          </a:p>
        </p:txBody>
      </p:sp>
      <p:sp>
        <p:nvSpPr>
          <p:cNvPr id="10" name="Rectangle 9"/>
          <p:cNvSpPr/>
          <p:nvPr/>
        </p:nvSpPr>
        <p:spPr>
          <a:xfrm>
            <a:off x="692150" y="3722041"/>
            <a:ext cx="3535076" cy="2180340"/>
          </a:xfrm>
          <a:prstGeom prst="rect">
            <a:avLst/>
          </a:prstGeom>
        </p:spPr>
        <p:txBody>
          <a:bodyPr wrap="square">
            <a:spAutoFit/>
          </a:bodyPr>
          <a:lstStyle/>
          <a:p>
            <a:pPr>
              <a:lnSpc>
                <a:spcPct val="150000"/>
              </a:lnSpc>
            </a:pPr>
            <a:r>
              <a:rPr lang="id-ID" sz="1292"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a:t>
            </a:r>
            <a:r>
              <a:rPr lang="id-ID" sz="1292" dirty="0" smtClean="0">
                <a:solidFill>
                  <a:srgbClr val="000000"/>
                </a:solidFill>
                <a:latin typeface="Open Sans"/>
              </a:rPr>
              <a:t>vestibulum</a:t>
            </a:r>
            <a:r>
              <a:rPr lang="en-US" sz="1292" dirty="0" smtClean="0">
                <a:solidFill>
                  <a:srgbClr val="000000"/>
                </a:solidFill>
                <a:latin typeface="Open Sans"/>
              </a:rPr>
              <a:t>.</a:t>
            </a:r>
            <a:endParaRPr lang="id-ID" sz="1292" dirty="0"/>
          </a:p>
        </p:txBody>
      </p:sp>
      <p:sp>
        <p:nvSpPr>
          <p:cNvPr id="19" name="Rectangle 18"/>
          <p:cNvSpPr/>
          <p:nvPr/>
        </p:nvSpPr>
        <p:spPr>
          <a:xfrm>
            <a:off x="628419" y="418247"/>
            <a:ext cx="1595531"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21" name="Straight Connector 20"/>
          <p:cNvCxnSpPr/>
          <p:nvPr/>
        </p:nvCxnSpPr>
        <p:spPr>
          <a:xfrm>
            <a:off x="3009765" y="631992"/>
            <a:ext cx="343600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753849" y="8469443"/>
            <a:ext cx="4691921" cy="1499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61337" y="8290316"/>
            <a:ext cx="1064936"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a:t>
            </a:r>
            <a:r>
              <a:rPr lang="en-US" sz="2585" dirty="0" smtClean="0">
                <a:ln w="0"/>
                <a:effectLst>
                  <a:outerShdw blurRad="38100" dist="19050" dir="2700000" algn="tl" rotWithShape="0">
                    <a:schemeClr val="dk1">
                      <a:alpha val="40000"/>
                    </a:schemeClr>
                  </a:outerShdw>
                </a:effectLst>
              </a:rPr>
              <a:t>IV</a:t>
            </a:r>
            <a:endParaRPr lang="en-US" sz="2585" dirty="0">
              <a:ln w="0"/>
              <a:effectLst>
                <a:outerShdw blurRad="38100" dist="19050" dir="2700000" algn="tl" rotWithShape="0">
                  <a:schemeClr val="dk1">
                    <a:alpha val="40000"/>
                  </a:schemeClr>
                </a:outerShdw>
              </a:effectLst>
            </a:endParaRPr>
          </a:p>
        </p:txBody>
      </p:sp>
      <p:sp>
        <p:nvSpPr>
          <p:cNvPr id="31" name="Rectangle 30"/>
          <p:cNvSpPr/>
          <p:nvPr/>
        </p:nvSpPr>
        <p:spPr>
          <a:xfrm>
            <a:off x="2728210" y="1187450"/>
            <a:ext cx="3761490" cy="194549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921735" y="1478997"/>
            <a:ext cx="3567965" cy="1583767"/>
          </a:xfrm>
          <a:prstGeom prst="rect">
            <a:avLst/>
          </a:prstGeom>
        </p:spPr>
        <p:txBody>
          <a:bodyPr wrap="square">
            <a:spAutoFit/>
          </a:bodyPr>
          <a:lstStyle/>
          <a:p>
            <a:pPr>
              <a:lnSpc>
                <a:spcPct val="150000"/>
              </a:lnSpc>
            </a:pPr>
            <a:r>
              <a:rPr lang="id-ID" sz="1292" dirty="0">
                <a:solidFill>
                  <a:schemeClr val="bg1"/>
                </a:solidFill>
                <a:latin typeface="Open Sans"/>
              </a:rPr>
              <a:t>Lorem ipsum dolor sit amet, consectetur adipiscing elit. Cras non tristique magna. Sed sodales lobortis est sit amet placerat. Aliquam ac pharetra lacus, in pretium tortor. Morbi tincidunt porta </a:t>
            </a:r>
            <a:r>
              <a:rPr lang="id-ID" sz="1292" dirty="0" smtClean="0">
                <a:solidFill>
                  <a:schemeClr val="bg1"/>
                </a:solidFill>
                <a:latin typeface="Open Sans"/>
              </a:rPr>
              <a:t>eros</a:t>
            </a:r>
            <a:r>
              <a:rPr lang="en-US" sz="1292" dirty="0" smtClean="0">
                <a:solidFill>
                  <a:schemeClr val="bg1"/>
                </a:solidFill>
                <a:latin typeface="Open Sans"/>
              </a:rPr>
              <a:t>.</a:t>
            </a:r>
            <a:endParaRPr lang="id-ID" sz="1292" dirty="0">
              <a:solidFill>
                <a:schemeClr val="bg1"/>
              </a:solidFill>
              <a:latin typeface="Open Sans"/>
            </a:endParaRPr>
          </a:p>
        </p:txBody>
      </p:sp>
      <p:sp>
        <p:nvSpPr>
          <p:cNvPr id="34" name="Rectangle 33"/>
          <p:cNvSpPr/>
          <p:nvPr/>
        </p:nvSpPr>
        <p:spPr>
          <a:xfrm>
            <a:off x="2940673" y="1247412"/>
            <a:ext cx="3015427" cy="307777"/>
          </a:xfrm>
          <a:prstGeom prst="rect">
            <a:avLst/>
          </a:prstGeom>
        </p:spPr>
        <p:txBody>
          <a:bodyPr wrap="square">
            <a:spAutoFit/>
          </a:bodyPr>
          <a:lstStyle/>
          <a:p>
            <a:r>
              <a:rPr lang="en-US" sz="1400" dirty="0" smtClea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4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5" name="Rectangle 34"/>
          <p:cNvSpPr/>
          <p:nvPr/>
        </p:nvSpPr>
        <p:spPr>
          <a:xfrm>
            <a:off x="617200" y="3361025"/>
            <a:ext cx="3015427" cy="307777"/>
          </a:xfrm>
          <a:prstGeom prst="rect">
            <a:avLst/>
          </a:prstGeom>
        </p:spPr>
        <p:txBody>
          <a:bodyPr wrap="square">
            <a:spAutoFit/>
          </a:bodyPr>
          <a:lstStyle/>
          <a:p>
            <a:r>
              <a:rPr lang="en-US" sz="1400" dirty="0" smtClean="0">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4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8" name="Rectangle 37"/>
          <p:cNvSpPr/>
          <p:nvPr/>
        </p:nvSpPr>
        <p:spPr>
          <a:xfrm>
            <a:off x="2988144" y="5971812"/>
            <a:ext cx="3015427" cy="307777"/>
          </a:xfrm>
          <a:prstGeom prst="rect">
            <a:avLst/>
          </a:prstGeom>
        </p:spPr>
        <p:txBody>
          <a:bodyPr wrap="square">
            <a:spAutoFit/>
          </a:bodyPr>
          <a:lstStyle/>
          <a:p>
            <a:r>
              <a:rPr lang="en-US" sz="1400" dirty="0" smtClean="0">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400" dirty="0">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15" name="Picture Placeholder 1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9295" b="19295"/>
          <a:stretch>
            <a:fillRect/>
          </a:stretch>
        </p:blipFill>
        <p:spPr/>
      </p:pic>
      <p:pic>
        <p:nvPicPr>
          <p:cNvPr id="16" name="Picture Placeholder 15"/>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797" r="13797"/>
          <a:stretch>
            <a:fillRect/>
          </a:stretch>
        </p:blipFill>
        <p:spPr/>
      </p:pic>
      <p:pic>
        <p:nvPicPr>
          <p:cNvPr id="17" name="Picture Placeholder 16"/>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7573" r="17573"/>
          <a:stretch>
            <a:fillRect/>
          </a:stretch>
        </p:blipFill>
        <p:spPr/>
      </p:pic>
    </p:spTree>
    <p:extLst>
      <p:ext uri="{BB962C8B-B14F-4D97-AF65-F5344CB8AC3E}">
        <p14:creationId xmlns:p14="http://schemas.microsoft.com/office/powerpoint/2010/main" val="4082574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l="-58000" r="-58000"/>
          </a:stretch>
        </a:blipFill>
        <a:effectLst/>
      </p:bgPr>
    </p:bg>
    <p:spTree>
      <p:nvGrpSpPr>
        <p:cNvPr id="1" name=""/>
        <p:cNvGrpSpPr/>
        <p:nvPr/>
      </p:nvGrpSpPr>
      <p:grpSpPr>
        <a:xfrm>
          <a:off x="0" y="0"/>
          <a:ext cx="0" cy="0"/>
          <a:chOff x="0" y="0"/>
          <a:chExt cx="0" cy="0"/>
        </a:xfrm>
      </p:grpSpPr>
      <p:sp>
        <p:nvSpPr>
          <p:cNvPr id="11" name="Rectangle 10"/>
          <p:cNvSpPr/>
          <p:nvPr/>
        </p:nvSpPr>
        <p:spPr>
          <a:xfrm>
            <a:off x="0" y="0"/>
            <a:ext cx="6594231" cy="9144000"/>
          </a:xfrm>
          <a:prstGeom prst="rect">
            <a:avLst/>
          </a:prstGeom>
          <a:gradFill flip="none" rotWithShape="1">
            <a:gsLst>
              <a:gs pos="0">
                <a:srgbClr val="7030A0">
                  <a:alpha val="0"/>
                </a:srgbClr>
              </a:gs>
              <a:gs pos="56000">
                <a:srgbClr val="002060">
                  <a:alpha val="74000"/>
                </a:srgb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nvGrpSpPr>
          <p:cNvPr id="12" name="Group 11"/>
          <p:cNvGrpSpPr/>
          <p:nvPr/>
        </p:nvGrpSpPr>
        <p:grpSpPr>
          <a:xfrm>
            <a:off x="2923297" y="781463"/>
            <a:ext cx="621618" cy="620778"/>
            <a:chOff x="5470336" y="180639"/>
            <a:chExt cx="1119321" cy="1117809"/>
          </a:xfrm>
          <a:solidFill>
            <a:schemeClr val="bg1"/>
          </a:solidFill>
        </p:grpSpPr>
        <p:sp>
          <p:nvSpPr>
            <p:cNvPr id="13" name="Freeform 799"/>
            <p:cNvSpPr>
              <a:spLocks/>
            </p:cNvSpPr>
            <p:nvPr/>
          </p:nvSpPr>
          <p:spPr bwMode="auto">
            <a:xfrm>
              <a:off x="5470336" y="180639"/>
              <a:ext cx="1119321" cy="1117809"/>
            </a:xfrm>
            <a:custGeom>
              <a:avLst/>
              <a:gdLst>
                <a:gd name="T0" fmla="*/ 415 w 1542"/>
                <a:gd name="T1" fmla="*/ 174 h 1539"/>
                <a:gd name="T2" fmla="*/ 415 w 1542"/>
                <a:gd name="T3" fmla="*/ 1121 h 1539"/>
                <a:gd name="T4" fmla="*/ 1362 w 1542"/>
                <a:gd name="T5" fmla="*/ 1121 h 1539"/>
                <a:gd name="T6" fmla="*/ 1542 w 1542"/>
                <a:gd name="T7" fmla="*/ 794 h 1539"/>
                <a:gd name="T8" fmla="*/ 1330 w 1542"/>
                <a:gd name="T9" fmla="*/ 1252 h 1539"/>
                <a:gd name="T10" fmla="*/ 288 w 1542"/>
                <a:gd name="T11" fmla="*/ 1251 h 1539"/>
                <a:gd name="T12" fmla="*/ 288 w 1542"/>
                <a:gd name="T13" fmla="*/ 210 h 1539"/>
                <a:gd name="T14" fmla="*/ 720 w 1542"/>
                <a:gd name="T15" fmla="*/ 0 h 1539"/>
                <a:gd name="T16" fmla="*/ 415 w 1542"/>
                <a:gd name="T17" fmla="*/ 174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1539">
                  <a:moveTo>
                    <a:pt x="415" y="174"/>
                  </a:moveTo>
                  <a:cubicBezTo>
                    <a:pt x="154" y="436"/>
                    <a:pt x="154" y="860"/>
                    <a:pt x="415" y="1121"/>
                  </a:cubicBezTo>
                  <a:cubicBezTo>
                    <a:pt x="677" y="1383"/>
                    <a:pt x="1101" y="1383"/>
                    <a:pt x="1362" y="1121"/>
                  </a:cubicBezTo>
                  <a:cubicBezTo>
                    <a:pt x="1456" y="1028"/>
                    <a:pt x="1516" y="914"/>
                    <a:pt x="1542" y="794"/>
                  </a:cubicBezTo>
                  <a:cubicBezTo>
                    <a:pt x="1528" y="961"/>
                    <a:pt x="1457" y="1124"/>
                    <a:pt x="1330" y="1252"/>
                  </a:cubicBezTo>
                  <a:cubicBezTo>
                    <a:pt x="1042" y="1539"/>
                    <a:pt x="576" y="1539"/>
                    <a:pt x="288" y="1251"/>
                  </a:cubicBezTo>
                  <a:cubicBezTo>
                    <a:pt x="0" y="964"/>
                    <a:pt x="0" y="498"/>
                    <a:pt x="288" y="210"/>
                  </a:cubicBezTo>
                  <a:cubicBezTo>
                    <a:pt x="409" y="89"/>
                    <a:pt x="562" y="19"/>
                    <a:pt x="720" y="0"/>
                  </a:cubicBezTo>
                  <a:cubicBezTo>
                    <a:pt x="608" y="29"/>
                    <a:pt x="503" y="87"/>
                    <a:pt x="415" y="174"/>
                  </a:cubicBezTo>
                  <a:close/>
                </a:path>
              </a:pathLst>
            </a:custGeom>
            <a:grpFill/>
            <a:ln>
              <a:noFill/>
            </a:ln>
            <a:extLst/>
          </p:spPr>
          <p:txBody>
            <a:bodyPr vert="horz" wrap="square" lIns="84406" tIns="42203" rIns="84406" bIns="42203" numCol="1" anchor="t" anchorCtr="0" compatLnSpc="1">
              <a:prstTxWarp prst="textNoShape">
                <a:avLst/>
              </a:prstTxWarp>
            </a:bodyPr>
            <a:lstStyle/>
            <a:p>
              <a:endParaRPr lang="en-US" sz="1662"/>
            </a:p>
          </p:txBody>
        </p:sp>
        <p:sp>
          <p:nvSpPr>
            <p:cNvPr id="14" name="Freeform 800"/>
            <p:cNvSpPr>
              <a:spLocks/>
            </p:cNvSpPr>
            <p:nvPr/>
          </p:nvSpPr>
          <p:spPr bwMode="auto">
            <a:xfrm>
              <a:off x="5679074" y="191228"/>
              <a:ext cx="744197" cy="903020"/>
            </a:xfrm>
            <a:custGeom>
              <a:avLst/>
              <a:gdLst>
                <a:gd name="T0" fmla="*/ 720 w 1023"/>
                <a:gd name="T1" fmla="*/ 54 h 1244"/>
                <a:gd name="T2" fmla="*/ 154 w 1023"/>
                <a:gd name="T3" fmla="*/ 620 h 1244"/>
                <a:gd name="T4" fmla="*/ 720 w 1023"/>
                <a:gd name="T5" fmla="*/ 1186 h 1244"/>
                <a:gd name="T6" fmla="*/ 1023 w 1023"/>
                <a:gd name="T7" fmla="*/ 1098 h 1244"/>
                <a:gd name="T8" fmla="*/ 622 w 1023"/>
                <a:gd name="T9" fmla="*/ 1244 h 1244"/>
                <a:gd name="T10" fmla="*/ 0 w 1023"/>
                <a:gd name="T11" fmla="*/ 622 h 1244"/>
                <a:gd name="T12" fmla="*/ 622 w 1023"/>
                <a:gd name="T13" fmla="*/ 0 h 1244"/>
                <a:gd name="T14" fmla="*/ 1006 w 1023"/>
                <a:gd name="T15" fmla="*/ 132 h 1244"/>
                <a:gd name="T16" fmla="*/ 720 w 1023"/>
                <a:gd name="T17" fmla="*/ 5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3" h="1244">
                  <a:moveTo>
                    <a:pt x="720" y="54"/>
                  </a:moveTo>
                  <a:cubicBezTo>
                    <a:pt x="407" y="54"/>
                    <a:pt x="154" y="308"/>
                    <a:pt x="154" y="620"/>
                  </a:cubicBezTo>
                  <a:cubicBezTo>
                    <a:pt x="154" y="933"/>
                    <a:pt x="407" y="1186"/>
                    <a:pt x="720" y="1186"/>
                  </a:cubicBezTo>
                  <a:cubicBezTo>
                    <a:pt x="831" y="1186"/>
                    <a:pt x="935" y="1153"/>
                    <a:pt x="1023" y="1098"/>
                  </a:cubicBezTo>
                  <a:cubicBezTo>
                    <a:pt x="915" y="1189"/>
                    <a:pt x="775" y="1244"/>
                    <a:pt x="622" y="1244"/>
                  </a:cubicBezTo>
                  <a:cubicBezTo>
                    <a:pt x="279" y="1244"/>
                    <a:pt x="0" y="965"/>
                    <a:pt x="0" y="622"/>
                  </a:cubicBezTo>
                  <a:cubicBezTo>
                    <a:pt x="0" y="278"/>
                    <a:pt x="279" y="0"/>
                    <a:pt x="622" y="0"/>
                  </a:cubicBezTo>
                  <a:cubicBezTo>
                    <a:pt x="767" y="0"/>
                    <a:pt x="900" y="49"/>
                    <a:pt x="1006" y="132"/>
                  </a:cubicBezTo>
                  <a:cubicBezTo>
                    <a:pt x="922" y="83"/>
                    <a:pt x="824" y="54"/>
                    <a:pt x="72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15" name="Freeform 801"/>
            <p:cNvSpPr>
              <a:spLocks/>
            </p:cNvSpPr>
            <p:nvPr/>
          </p:nvSpPr>
          <p:spPr bwMode="auto">
            <a:xfrm>
              <a:off x="5806132" y="233580"/>
              <a:ext cx="775962" cy="777474"/>
            </a:xfrm>
            <a:custGeom>
              <a:avLst/>
              <a:gdLst>
                <a:gd name="T0" fmla="*/ 948 w 1069"/>
                <a:gd name="T1" fmla="*/ 288 h 1071"/>
                <a:gd name="T2" fmla="*/ 290 w 1069"/>
                <a:gd name="T3" fmla="*/ 288 h 1071"/>
                <a:gd name="T4" fmla="*/ 290 w 1069"/>
                <a:gd name="T5" fmla="*/ 946 h 1071"/>
                <a:gd name="T6" fmla="*/ 518 w 1069"/>
                <a:gd name="T7" fmla="*/ 1071 h 1071"/>
                <a:gd name="T8" fmla="*/ 200 w 1069"/>
                <a:gd name="T9" fmla="*/ 923 h 1071"/>
                <a:gd name="T10" fmla="*/ 200 w 1069"/>
                <a:gd name="T11" fmla="*/ 200 h 1071"/>
                <a:gd name="T12" fmla="*/ 923 w 1069"/>
                <a:gd name="T13" fmla="*/ 200 h 1071"/>
                <a:gd name="T14" fmla="*/ 1069 w 1069"/>
                <a:gd name="T15" fmla="*/ 500 h 1071"/>
                <a:gd name="T16" fmla="*/ 948 w 1069"/>
                <a:gd name="T17" fmla="*/ 28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071">
                  <a:moveTo>
                    <a:pt x="948" y="288"/>
                  </a:moveTo>
                  <a:cubicBezTo>
                    <a:pt x="766" y="107"/>
                    <a:pt x="472" y="107"/>
                    <a:pt x="290" y="288"/>
                  </a:cubicBezTo>
                  <a:cubicBezTo>
                    <a:pt x="109" y="470"/>
                    <a:pt x="109" y="764"/>
                    <a:pt x="290" y="946"/>
                  </a:cubicBezTo>
                  <a:cubicBezTo>
                    <a:pt x="355" y="1011"/>
                    <a:pt x="434" y="1052"/>
                    <a:pt x="518" y="1071"/>
                  </a:cubicBezTo>
                  <a:cubicBezTo>
                    <a:pt x="402" y="1061"/>
                    <a:pt x="289" y="1012"/>
                    <a:pt x="200" y="923"/>
                  </a:cubicBezTo>
                  <a:cubicBezTo>
                    <a:pt x="0" y="723"/>
                    <a:pt x="0" y="399"/>
                    <a:pt x="200" y="200"/>
                  </a:cubicBezTo>
                  <a:cubicBezTo>
                    <a:pt x="400" y="0"/>
                    <a:pt x="723" y="0"/>
                    <a:pt x="923" y="200"/>
                  </a:cubicBezTo>
                  <a:cubicBezTo>
                    <a:pt x="1007" y="284"/>
                    <a:pt x="1056" y="390"/>
                    <a:pt x="1069" y="500"/>
                  </a:cubicBezTo>
                  <a:cubicBezTo>
                    <a:pt x="1049" y="422"/>
                    <a:pt x="1009" y="349"/>
                    <a:pt x="948" y="288"/>
                  </a:cubicBezTo>
                </a:path>
              </a:pathLst>
            </a:custGeom>
            <a:grpFill/>
            <a:ln>
              <a:noFill/>
            </a:ln>
            <a:extLst/>
          </p:spPr>
          <p:txBody>
            <a:bodyPr vert="horz" wrap="square" lIns="84406" tIns="42203" rIns="84406" bIns="42203" numCol="1" anchor="t" anchorCtr="0" compatLnSpc="1">
              <a:prstTxWarp prst="textNoShape">
                <a:avLst/>
              </a:prstTxWarp>
            </a:bodyPr>
            <a:lstStyle/>
            <a:p>
              <a:endParaRPr lang="en-US" sz="1662"/>
            </a:p>
          </p:txBody>
        </p:sp>
      </p:grpSp>
      <p:sp>
        <p:nvSpPr>
          <p:cNvPr id="16" name="Rectangle 15"/>
          <p:cNvSpPr/>
          <p:nvPr/>
        </p:nvSpPr>
        <p:spPr>
          <a:xfrm>
            <a:off x="3189557" y="867921"/>
            <a:ext cx="980299" cy="312537"/>
          </a:xfrm>
          <a:prstGeom prst="rect">
            <a:avLst/>
          </a:prstGeom>
          <a:noFill/>
        </p:spPr>
        <p:txBody>
          <a:bodyPr wrap="none" lIns="84406" tIns="42203" rIns="84406" bIns="42203">
            <a:spAutoFit/>
          </a:bodyPr>
          <a:lstStyle/>
          <a:p>
            <a:pPr algn="ctr"/>
            <a:r>
              <a:rPr lang="id-ID" sz="1477" dirty="0">
                <a:ln w="0"/>
                <a:solidFill>
                  <a:schemeClr val="bg1"/>
                </a:solidFill>
              </a:rPr>
              <a:t>Logo Anda</a:t>
            </a:r>
            <a:endParaRPr lang="en-US" sz="1477" dirty="0">
              <a:ln w="0"/>
              <a:solidFill>
                <a:schemeClr val="bg1"/>
              </a:solidFill>
            </a:endParaRPr>
          </a:p>
        </p:txBody>
      </p:sp>
      <p:sp>
        <p:nvSpPr>
          <p:cNvPr id="2" name="Rectangle 1"/>
          <p:cNvSpPr/>
          <p:nvPr/>
        </p:nvSpPr>
        <p:spPr>
          <a:xfrm>
            <a:off x="2407686" y="0"/>
            <a:ext cx="4450314"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Rectangle 6"/>
          <p:cNvSpPr/>
          <p:nvPr/>
        </p:nvSpPr>
        <p:spPr>
          <a:xfrm>
            <a:off x="3135811" y="2833104"/>
            <a:ext cx="2935101" cy="3722123"/>
          </a:xfrm>
          <a:prstGeom prst="rect">
            <a:avLst/>
          </a:prstGeom>
          <a:noFill/>
        </p:spPr>
        <p:txBody>
          <a:bodyPr wrap="square" lIns="84406" tIns="42203" rIns="84406" bIns="42203">
            <a:spAutoFit/>
          </a:bodyPr>
          <a:lstStyle/>
          <a:p>
            <a:r>
              <a:rPr lang="id-ID" sz="1477" dirty="0">
                <a:ln w="0"/>
                <a:solidFill>
                  <a:srgbClr val="002060"/>
                </a:solidFill>
              </a:rPr>
              <a:t>Orang Tua Yang Telah Membesarkan Dan Dengan Sabar</a:t>
            </a:r>
          </a:p>
          <a:p>
            <a:r>
              <a:rPr lang="id-ID" sz="1477" dirty="0">
                <a:ln w="0"/>
                <a:solidFill>
                  <a:srgbClr val="002060"/>
                </a:solidFill>
              </a:rPr>
              <a:t>Membimbing Saya Hingga Saat Ini</a:t>
            </a:r>
            <a:endParaRPr lang="en-US" sz="1477" dirty="0">
              <a:ln w="0"/>
              <a:solidFill>
                <a:srgbClr val="002060"/>
              </a:solidFill>
            </a:endParaRPr>
          </a:p>
          <a:p>
            <a:endParaRPr lang="id-ID" sz="1477" dirty="0">
              <a:ln w="0"/>
              <a:solidFill>
                <a:srgbClr val="002060"/>
              </a:solidFill>
            </a:endParaRPr>
          </a:p>
          <a:p>
            <a:r>
              <a:rPr lang="id-ID" sz="1477" dirty="0">
                <a:ln w="0"/>
                <a:solidFill>
                  <a:srgbClr val="002060"/>
                </a:solidFill>
              </a:rPr>
              <a:t>Orang Tua Yang Telah Membesarkan Dan Dengan Sabar</a:t>
            </a:r>
          </a:p>
          <a:p>
            <a:r>
              <a:rPr lang="id-ID" sz="1477" dirty="0">
                <a:ln w="0"/>
                <a:solidFill>
                  <a:srgbClr val="002060"/>
                </a:solidFill>
              </a:rPr>
              <a:t>Membimbing Saya Hingga Saat Ini</a:t>
            </a:r>
          </a:p>
          <a:p>
            <a:endParaRPr lang="id-ID" sz="1477" dirty="0">
              <a:ln w="0"/>
              <a:solidFill>
                <a:srgbClr val="002060"/>
              </a:solidFill>
            </a:endParaRPr>
          </a:p>
          <a:p>
            <a:r>
              <a:rPr lang="id-ID" sz="1477" dirty="0">
                <a:ln w="0"/>
                <a:solidFill>
                  <a:srgbClr val="002060"/>
                </a:solidFill>
              </a:rPr>
              <a:t>Saudara Yang Membantu Dan Menginspirasi Saya Menulis</a:t>
            </a:r>
          </a:p>
          <a:p>
            <a:endParaRPr lang="id-ID" sz="1477" dirty="0">
              <a:ln w="0"/>
              <a:solidFill>
                <a:srgbClr val="002060"/>
              </a:solidFill>
            </a:endParaRPr>
          </a:p>
          <a:p>
            <a:r>
              <a:rPr lang="id-ID" sz="1477" dirty="0">
                <a:ln w="0"/>
                <a:solidFill>
                  <a:srgbClr val="002060"/>
                </a:solidFill>
              </a:rPr>
              <a:t>Dan Khusus Saya Persembahkan Buku/Ebook Ini Spesial Untuk</a:t>
            </a:r>
          </a:p>
          <a:p>
            <a:r>
              <a:rPr lang="id-ID" sz="1477" dirty="0">
                <a:ln w="0"/>
                <a:solidFill>
                  <a:srgbClr val="002060"/>
                </a:solidFill>
              </a:rPr>
              <a:t>Orang Terkasih (Nama) Dan (Nama) Yang Memotivasi Saya Untuk</a:t>
            </a:r>
          </a:p>
          <a:p>
            <a:r>
              <a:rPr lang="id-ID" sz="1477" dirty="0">
                <a:ln w="0"/>
                <a:solidFill>
                  <a:srgbClr val="002060"/>
                </a:solidFill>
              </a:rPr>
              <a:t>Menulis Dan Berkarya</a:t>
            </a:r>
            <a:endParaRPr lang="en-US" sz="1477" dirty="0">
              <a:ln w="0"/>
              <a:solidFill>
                <a:srgbClr val="002060"/>
              </a:solidFill>
            </a:endParaRPr>
          </a:p>
        </p:txBody>
      </p:sp>
      <p:sp>
        <p:nvSpPr>
          <p:cNvPr id="3" name="Rectangle 2"/>
          <p:cNvSpPr/>
          <p:nvPr/>
        </p:nvSpPr>
        <p:spPr>
          <a:xfrm>
            <a:off x="0" y="4878676"/>
            <a:ext cx="2407686" cy="20426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263769" y="5090302"/>
            <a:ext cx="2059508" cy="1619305"/>
          </a:xfrm>
          <a:prstGeom prst="rect">
            <a:avLst/>
          </a:prstGeom>
          <a:noFill/>
        </p:spPr>
        <p:txBody>
          <a:bodyPr wrap="square" lIns="84406" tIns="42203" rIns="84406" bIns="42203">
            <a:spAutoFit/>
          </a:bodyPr>
          <a:lstStyle/>
          <a:p>
            <a:pPr algn="r"/>
            <a:r>
              <a:rPr lang="id-ID" sz="3323"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UCAPAN </a:t>
            </a:r>
          </a:p>
          <a:p>
            <a:pPr algn="r"/>
            <a:r>
              <a:rPr lang="id-ID" sz="3323"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TERIMA</a:t>
            </a:r>
          </a:p>
          <a:p>
            <a:pPr algn="r"/>
            <a:r>
              <a:rPr lang="id-ID" sz="3323"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 KASIH</a:t>
            </a:r>
            <a:endParaRPr lang="en-US" sz="3323"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Rectangle 5"/>
          <p:cNvSpPr/>
          <p:nvPr/>
        </p:nvSpPr>
        <p:spPr>
          <a:xfrm>
            <a:off x="3109782" y="912084"/>
            <a:ext cx="3165231" cy="1796646"/>
          </a:xfrm>
          <a:prstGeom prst="rect">
            <a:avLst/>
          </a:prstGeom>
        </p:spPr>
        <p:txBody>
          <a:bodyPr>
            <a:spAutoFit/>
          </a:bodyPr>
          <a:lstStyle/>
          <a:p>
            <a:r>
              <a:rPr lang="id-ID" sz="2215" b="1" dirty="0">
                <a:ln w="0"/>
                <a:solidFill>
                  <a:srgbClr val="002060"/>
                </a:solidFill>
              </a:rPr>
              <a:t>Kepada Tuhan Yang Maha Esa Yang Telah Memberikan</a:t>
            </a:r>
          </a:p>
          <a:p>
            <a:r>
              <a:rPr lang="id-ID" sz="2215" b="1" dirty="0">
                <a:ln w="0"/>
                <a:solidFill>
                  <a:srgbClr val="002060"/>
                </a:solidFill>
              </a:rPr>
              <a:t>Kesempatan Kepada Saya Untuk Terus Berkarya </a:t>
            </a:r>
          </a:p>
        </p:txBody>
      </p:sp>
      <p:sp>
        <p:nvSpPr>
          <p:cNvPr id="18" name="Rectangle 17"/>
          <p:cNvSpPr/>
          <p:nvPr/>
        </p:nvSpPr>
        <p:spPr>
          <a:xfrm>
            <a:off x="3181523" y="8655720"/>
            <a:ext cx="1595531" cy="341006"/>
          </a:xfrm>
          <a:prstGeom prst="rect">
            <a:avLst/>
          </a:prstGeom>
          <a:noFill/>
        </p:spPr>
        <p:txBody>
          <a:bodyPr wrap="none" lIns="84406" tIns="42203" rIns="84406" bIns="42203">
            <a:spAutoFit/>
          </a:bodyPr>
          <a:lstStyle/>
          <a:p>
            <a:pPr algn="ctr"/>
            <a:r>
              <a:rPr lang="en-US" sz="1662" b="1" dirty="0" smtClean="0">
                <a:ln w="0"/>
                <a:latin typeface="Tahoma" panose="020B0604030504040204" pitchFamily="34" charset="0"/>
                <a:ea typeface="Tahoma" panose="020B0604030504040204" pitchFamily="34" charset="0"/>
                <a:cs typeface="Tahoma" panose="020B0604030504040204" pitchFamily="34" charset="0"/>
              </a:rPr>
              <a:t>Lorem Ipsum</a:t>
            </a:r>
            <a:endParaRPr lang="en-US" sz="1662" dirty="0">
              <a:ln w="0"/>
              <a:latin typeface="Segoe UI" panose="020B0502040204020203" pitchFamily="34" charset="0"/>
              <a:ea typeface="Tahoma" panose="020B0604030504040204" pitchFamily="34" charset="0"/>
              <a:cs typeface="Segoe UI" panose="020B0502040204020203" pitchFamily="34" charset="0"/>
            </a:endParaRPr>
          </a:p>
        </p:txBody>
      </p:sp>
      <p:sp>
        <p:nvSpPr>
          <p:cNvPr id="4" name="Rectangle 3"/>
          <p:cNvSpPr/>
          <p:nvPr/>
        </p:nvSpPr>
        <p:spPr>
          <a:xfrm>
            <a:off x="3190678" y="6737657"/>
            <a:ext cx="1799112" cy="426093"/>
          </a:xfrm>
          <a:prstGeom prst="rect">
            <a:avLst/>
          </a:prstGeom>
          <a:noFill/>
        </p:spPr>
        <p:txBody>
          <a:bodyPr wrap="none" lIns="84406" tIns="42203" rIns="84406" bIns="42203">
            <a:spAutoFit/>
          </a:bodyPr>
          <a:lstStyle/>
          <a:p>
            <a:pPr algn="ctr"/>
            <a:r>
              <a:rPr lang="id-ID"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Nama Anda</a:t>
            </a:r>
            <a:endParaRPr lang="en-US"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9867818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92150" y="418247"/>
            <a:ext cx="1188368"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PENUTUP</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2" name="Straight Connector 11"/>
          <p:cNvCxnSpPr/>
          <p:nvPr/>
        </p:nvCxnSpPr>
        <p:spPr>
          <a:xfrm>
            <a:off x="3009765" y="631992"/>
            <a:ext cx="343600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086627" y="1643887"/>
            <a:ext cx="3567965" cy="1583767"/>
          </a:xfrm>
          <a:prstGeom prst="rect">
            <a:avLst/>
          </a:prstGeom>
        </p:spPr>
        <p:txBody>
          <a:bodyPr wrap="square">
            <a:spAutoFit/>
          </a:bodyPr>
          <a:lstStyle/>
          <a:p>
            <a:pPr>
              <a:lnSpc>
                <a:spcPct val="150000"/>
              </a:lnSpc>
            </a:pPr>
            <a:r>
              <a:rPr lang="id-ID" sz="1292" dirty="0">
                <a:latin typeface="Open Sans"/>
              </a:rPr>
              <a:t>Lorem ipsum dolor sit amet, consectetur adipiscing elit. Cras non tristique magna. Sed sodales lobortis est sit amet placerat. Aliquam ac pharetra lacus, in pretium tortor. Morbi tincidunt porta </a:t>
            </a:r>
            <a:r>
              <a:rPr lang="id-ID" sz="1292" dirty="0" smtClean="0">
                <a:latin typeface="Open Sans"/>
              </a:rPr>
              <a:t>eros</a:t>
            </a:r>
            <a:r>
              <a:rPr lang="en-US" sz="1292" dirty="0" smtClean="0">
                <a:latin typeface="Open Sans"/>
              </a:rPr>
              <a:t>.</a:t>
            </a:r>
            <a:endParaRPr lang="id-ID" sz="1292" dirty="0">
              <a:latin typeface="Open Sans"/>
            </a:endParaRPr>
          </a:p>
        </p:txBody>
      </p:sp>
      <p:sp>
        <p:nvSpPr>
          <p:cNvPr id="17" name="Rectangle 16"/>
          <p:cNvSpPr/>
          <p:nvPr/>
        </p:nvSpPr>
        <p:spPr>
          <a:xfrm>
            <a:off x="3105565" y="1187450"/>
            <a:ext cx="3015427" cy="307777"/>
          </a:xfrm>
          <a:prstGeom prst="rect">
            <a:avLst/>
          </a:prstGeom>
        </p:spPr>
        <p:txBody>
          <a:bodyPr wrap="square">
            <a:spAutoFit/>
          </a:bodyPr>
          <a:lstStyle/>
          <a:p>
            <a:r>
              <a:rPr lang="en-US" sz="1400" dirty="0" smtClean="0">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4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8" name="Rectangle 17"/>
          <p:cNvSpPr/>
          <p:nvPr/>
        </p:nvSpPr>
        <p:spPr>
          <a:xfrm>
            <a:off x="692150" y="3682601"/>
            <a:ext cx="3488497" cy="1882054"/>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a:t>
            </a:r>
          </a:p>
        </p:txBody>
      </p:sp>
      <p:sp>
        <p:nvSpPr>
          <p:cNvPr id="22" name="Rectangle 21"/>
          <p:cNvSpPr/>
          <p:nvPr/>
        </p:nvSpPr>
        <p:spPr>
          <a:xfrm>
            <a:off x="3257966" y="5736255"/>
            <a:ext cx="3488497" cy="1882054"/>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a:t>
            </a:r>
          </a:p>
        </p:txBody>
      </p:sp>
      <p:sp>
        <p:nvSpPr>
          <p:cNvPr id="23" name="Rectangle 22"/>
          <p:cNvSpPr/>
          <p:nvPr/>
        </p:nvSpPr>
        <p:spPr>
          <a:xfrm>
            <a:off x="1753849" y="8469443"/>
            <a:ext cx="4691921" cy="1499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61337" y="8290316"/>
            <a:ext cx="1064936"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a:t>
            </a:r>
            <a:r>
              <a:rPr lang="en-US" sz="2585" dirty="0" smtClean="0">
                <a:ln w="0"/>
                <a:effectLst>
                  <a:outerShdw blurRad="38100" dist="19050" dir="2700000" algn="tl" rotWithShape="0">
                    <a:schemeClr val="dk1">
                      <a:alpha val="40000"/>
                    </a:schemeClr>
                  </a:outerShdw>
                </a:effectLst>
              </a:rPr>
              <a:t>IV</a:t>
            </a:r>
            <a:endParaRPr lang="en-US" sz="2585" dirty="0">
              <a:ln w="0"/>
              <a:effectLst>
                <a:outerShdw blurRad="38100" dist="19050" dir="2700000" algn="tl" rotWithShape="0">
                  <a:schemeClr val="dk1">
                    <a:alpha val="40000"/>
                  </a:schemeClr>
                </a:outerShdw>
              </a:effectLst>
            </a:endParaRPr>
          </a:p>
        </p:txBody>
      </p:sp>
      <p:pic>
        <p:nvPicPr>
          <p:cNvPr id="25" name="Picture Placeholder 2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6667" r="16667"/>
          <a:stretch>
            <a:fillRect/>
          </a:stretch>
        </p:blipFill>
        <p:spPr/>
      </p:pic>
      <p:pic>
        <p:nvPicPr>
          <p:cNvPr id="26" name="Picture Placeholder 25"/>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5073" r="5073"/>
          <a:stretch>
            <a:fillRect/>
          </a:stretch>
        </p:blipFill>
        <p:spPr/>
      </p:pic>
      <p:pic>
        <p:nvPicPr>
          <p:cNvPr id="27" name="Picture Placeholder 26"/>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3425" r="13425"/>
          <a:stretch>
            <a:fillRect/>
          </a:stretch>
        </p:blipFill>
        <p:spPr/>
      </p:pic>
    </p:spTree>
    <p:extLst>
      <p:ext uri="{BB962C8B-B14F-4D97-AF65-F5344CB8AC3E}">
        <p14:creationId xmlns:p14="http://schemas.microsoft.com/office/powerpoint/2010/main" val="1950315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289BE5"/>
            </a:gs>
            <a:gs pos="34000">
              <a:srgbClr val="9006A1"/>
            </a:gs>
            <a:gs pos="71000">
              <a:srgbClr val="4A078C"/>
            </a:gs>
            <a:gs pos="100000">
              <a:srgbClr val="090979"/>
            </a:gs>
          </a:gsLst>
          <a:lin ang="5400000" scaled="1"/>
        </a:gradFill>
        <a:effectLst/>
      </p:bgPr>
    </p:bg>
    <p:spTree>
      <p:nvGrpSpPr>
        <p:cNvPr id="1" name=""/>
        <p:cNvGrpSpPr/>
        <p:nvPr/>
      </p:nvGrpSpPr>
      <p:grpSpPr>
        <a:xfrm>
          <a:off x="0" y="0"/>
          <a:ext cx="0" cy="0"/>
          <a:chOff x="0" y="0"/>
          <a:chExt cx="0" cy="0"/>
        </a:xfrm>
      </p:grpSpPr>
      <p:sp>
        <p:nvSpPr>
          <p:cNvPr id="38" name="Rectangle 37"/>
          <p:cNvSpPr/>
          <p:nvPr/>
        </p:nvSpPr>
        <p:spPr>
          <a:xfrm>
            <a:off x="0" y="2620108"/>
            <a:ext cx="6858000" cy="6523892"/>
          </a:xfrm>
          <a:prstGeom prst="rect">
            <a:avLst/>
          </a:prstGeom>
          <a:gradFill flip="none" rotWithShape="1">
            <a:gsLst>
              <a:gs pos="0">
                <a:srgbClr val="7030A0">
                  <a:alpha val="0"/>
                </a:srgbClr>
              </a:gs>
              <a:gs pos="56000">
                <a:srgbClr val="002060"/>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nvGrpSpPr>
          <p:cNvPr id="2" name="Group 1"/>
          <p:cNvGrpSpPr/>
          <p:nvPr/>
        </p:nvGrpSpPr>
        <p:grpSpPr>
          <a:xfrm>
            <a:off x="266212" y="3882452"/>
            <a:ext cx="6577855" cy="5253514"/>
            <a:chOff x="266212" y="4081988"/>
            <a:chExt cx="6328019" cy="5053978"/>
          </a:xfrm>
        </p:grpSpPr>
        <p:sp>
          <p:nvSpPr>
            <p:cNvPr id="39" name="Diagonal Stripe 38"/>
            <p:cNvSpPr/>
            <p:nvPr/>
          </p:nvSpPr>
          <p:spPr>
            <a:xfrm flipH="1" flipV="1">
              <a:off x="1542584" y="4081988"/>
              <a:ext cx="5051647" cy="5051647"/>
            </a:xfrm>
            <a:prstGeom prst="diagStripe">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
          <p:nvSpPr>
            <p:cNvPr id="46" name="Diagonal Stripe 45"/>
            <p:cNvSpPr/>
            <p:nvPr/>
          </p:nvSpPr>
          <p:spPr>
            <a:xfrm flipH="1" flipV="1">
              <a:off x="4184940" y="7378778"/>
              <a:ext cx="1748493" cy="1748493"/>
            </a:xfrm>
            <a:prstGeom prst="diagStripe">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
          <p:nvSpPr>
            <p:cNvPr id="47" name="Diagonal Stripe 46"/>
            <p:cNvSpPr/>
            <p:nvPr/>
          </p:nvSpPr>
          <p:spPr>
            <a:xfrm flipH="1" flipV="1">
              <a:off x="266212" y="5680110"/>
              <a:ext cx="3455856" cy="3455856"/>
            </a:xfrm>
            <a:prstGeom prst="diagStripe">
              <a:avLst>
                <a:gd name="adj" fmla="val 70027"/>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grpSp>
      <p:sp>
        <p:nvSpPr>
          <p:cNvPr id="40" name="Diagonal Stripe 39"/>
          <p:cNvSpPr/>
          <p:nvPr/>
        </p:nvSpPr>
        <p:spPr>
          <a:xfrm>
            <a:off x="-126030" y="-10617"/>
            <a:ext cx="3848099" cy="3848099"/>
          </a:xfrm>
          <a:prstGeom prst="diagStripe">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
        <p:nvSpPr>
          <p:cNvPr id="18" name="Rectangle 17"/>
          <p:cNvSpPr/>
          <p:nvPr/>
        </p:nvSpPr>
        <p:spPr>
          <a:xfrm>
            <a:off x="734990" y="6144186"/>
            <a:ext cx="5754710" cy="184887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9" name="Rectangle 18"/>
          <p:cNvSpPr/>
          <p:nvPr/>
        </p:nvSpPr>
        <p:spPr>
          <a:xfrm>
            <a:off x="692150" y="1115726"/>
            <a:ext cx="5797550" cy="1285480"/>
          </a:xfrm>
          <a:prstGeom prst="rect">
            <a:avLst/>
          </a:prstGeom>
        </p:spPr>
        <p:txBody>
          <a:bodyPr wrap="square">
            <a:spAutoFit/>
          </a:bodyPr>
          <a:lstStyle/>
          <a:p>
            <a:pPr>
              <a:lnSpc>
                <a:spcPct val="150000"/>
              </a:lnSpc>
            </a:pPr>
            <a:r>
              <a:rPr lang="id-ID" sz="1292"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1" name="Rectangle 20"/>
          <p:cNvSpPr/>
          <p:nvPr/>
        </p:nvSpPr>
        <p:spPr>
          <a:xfrm>
            <a:off x="839170" y="6264803"/>
            <a:ext cx="5291343" cy="1583767"/>
          </a:xfrm>
          <a:prstGeom prst="rect">
            <a:avLst/>
          </a:prstGeom>
        </p:spPr>
        <p:txBody>
          <a:bodyPr wrap="square">
            <a:spAutoFit/>
          </a:bodyPr>
          <a:lstStyle/>
          <a:p>
            <a:pPr>
              <a:lnSpc>
                <a:spcPct val="150000"/>
              </a:lnSpc>
            </a:pPr>
            <a:r>
              <a:rPr lang="id-ID" sz="1292" dirty="0">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sp>
        <p:nvSpPr>
          <p:cNvPr id="22" name="Rectangle 21"/>
          <p:cNvSpPr/>
          <p:nvPr/>
        </p:nvSpPr>
        <p:spPr>
          <a:xfrm>
            <a:off x="692150" y="419392"/>
            <a:ext cx="2398636" cy="369282"/>
          </a:xfrm>
          <a:prstGeom prst="rect">
            <a:avLst/>
          </a:prstGeom>
          <a:noFill/>
        </p:spPr>
        <p:txBody>
          <a:bodyPr wrap="none" lIns="84406" tIns="42203" rIns="84406" bIns="42203">
            <a:spAutoFit/>
          </a:bodyPr>
          <a:lstStyle/>
          <a:p>
            <a:pPr algn="ctr"/>
            <a:r>
              <a:rPr lang="id-ID"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TENTANG PENULIS</a:t>
            </a:r>
            <a:endParaRPr lang="en-US"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4" name="Rectangle 23"/>
          <p:cNvSpPr/>
          <p:nvPr/>
        </p:nvSpPr>
        <p:spPr>
          <a:xfrm>
            <a:off x="3093075" y="3036966"/>
            <a:ext cx="3396625" cy="2180340"/>
          </a:xfrm>
          <a:prstGeom prst="rect">
            <a:avLst/>
          </a:prstGeom>
        </p:spPr>
        <p:txBody>
          <a:bodyPr wrap="square">
            <a:spAutoFit/>
          </a:bodyPr>
          <a:lstStyle/>
          <a:p>
            <a:pPr>
              <a:lnSpc>
                <a:spcPct val="150000"/>
              </a:lnSpc>
            </a:pPr>
            <a:r>
              <a:rPr lang="id-ID" sz="1292"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pic>
        <p:nvPicPr>
          <p:cNvPr id="5" name="Picture Placeholder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250" b="7250"/>
          <a:stretch>
            <a:fillRect/>
          </a:stretch>
        </p:blipFill>
        <p:spPr/>
      </p:pic>
    </p:spTree>
    <p:extLst>
      <p:ext uri="{BB962C8B-B14F-4D97-AF65-F5344CB8AC3E}">
        <p14:creationId xmlns:p14="http://schemas.microsoft.com/office/powerpoint/2010/main" val="26014105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587823" y="1164722"/>
            <a:ext cx="1379126" cy="341006"/>
          </a:xfrm>
          <a:prstGeom prst="rect">
            <a:avLst/>
          </a:prstGeom>
          <a:noFill/>
        </p:spPr>
        <p:txBody>
          <a:bodyPr wrap="none" lIns="84406" tIns="42203" rIns="84406" bIns="42203">
            <a:spAutoFit/>
          </a:bodyPr>
          <a:lstStyle/>
          <a:p>
            <a:pPr algn="ctr"/>
            <a:r>
              <a:rPr lang="id-ID" sz="1662" dirty="0">
                <a:ln w="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DAFTAR ISI</a:t>
            </a:r>
            <a:endParaRPr lang="en-US" sz="1662" dirty="0">
              <a:ln w="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55371489"/>
              </p:ext>
            </p:extLst>
          </p:nvPr>
        </p:nvGraphicFramePr>
        <p:xfrm>
          <a:off x="683144" y="1511615"/>
          <a:ext cx="5526595" cy="3423140"/>
        </p:xfrm>
        <a:graphic>
          <a:graphicData uri="http://schemas.openxmlformats.org/drawingml/2006/table">
            <a:tbl>
              <a:tblPr firstRow="1" bandRow="1">
                <a:tableStyleId>{2D5ABB26-0587-4C30-8999-92F81FD0307C}</a:tableStyleId>
              </a:tblPr>
              <a:tblGrid>
                <a:gridCol w="615794">
                  <a:extLst>
                    <a:ext uri="{9D8B030D-6E8A-4147-A177-3AD203B41FA5}">
                      <a16:colId xmlns:a16="http://schemas.microsoft.com/office/drawing/2014/main" val="20000"/>
                    </a:ext>
                  </a:extLst>
                </a:gridCol>
                <a:gridCol w="4177271">
                  <a:extLst>
                    <a:ext uri="{9D8B030D-6E8A-4147-A177-3AD203B41FA5}">
                      <a16:colId xmlns:a16="http://schemas.microsoft.com/office/drawing/2014/main" val="20001"/>
                    </a:ext>
                  </a:extLst>
                </a:gridCol>
                <a:gridCol w="733530">
                  <a:extLst>
                    <a:ext uri="{9D8B030D-6E8A-4147-A177-3AD203B41FA5}">
                      <a16:colId xmlns:a16="http://schemas.microsoft.com/office/drawing/2014/main" val="20002"/>
                    </a:ext>
                  </a:extLst>
                </a:gridCol>
              </a:tblGrid>
              <a:tr h="342314">
                <a:tc gridSpan="2">
                  <a:txBody>
                    <a:bodyPr/>
                    <a:lstStyle/>
                    <a:p>
                      <a:r>
                        <a:rPr lang="id-ID" sz="1200" dirty="0" smtClean="0"/>
                        <a:t>Kata</a:t>
                      </a:r>
                      <a:r>
                        <a:rPr lang="id-ID" sz="1200" baseline="0" dirty="0" smtClean="0"/>
                        <a:t> Pengantar </a:t>
                      </a:r>
                      <a:r>
                        <a:rPr lang="id-ID" sz="1200" dirty="0" smtClean="0"/>
                        <a:t>...........................................................................................</a:t>
                      </a:r>
                      <a:endParaRPr lang="id-ID" sz="1200" dirty="0"/>
                    </a:p>
                  </a:txBody>
                  <a:tcPr marL="84406" marR="84406" marT="42203" marB="42203" anchor="ctr"/>
                </a:tc>
                <a:tc hMerge="1">
                  <a:txBody>
                    <a:bodyPr/>
                    <a:lstStyle/>
                    <a:p>
                      <a:endParaRPr lang="id-ID"/>
                    </a:p>
                  </a:txBody>
                  <a:tcPr/>
                </a:tc>
                <a:tc>
                  <a:txBody>
                    <a:bodyPr/>
                    <a:lstStyle/>
                    <a:p>
                      <a:r>
                        <a:rPr lang="id-ID" sz="1200" dirty="0" smtClean="0"/>
                        <a:t>02</a:t>
                      </a:r>
                      <a:endParaRPr lang="id-ID" sz="1200" dirty="0"/>
                    </a:p>
                  </a:txBody>
                  <a:tcPr marL="84406" marR="84406" marT="42203" marB="42203" anchor="ctr"/>
                </a:tc>
                <a:extLst>
                  <a:ext uri="{0D108BD9-81ED-4DB2-BD59-A6C34878D82A}">
                    <a16:rowId xmlns:a16="http://schemas.microsoft.com/office/drawing/2014/main" val="10000"/>
                  </a:ext>
                </a:extLst>
              </a:tr>
              <a:tr h="342314">
                <a:tc gridSpan="2">
                  <a:txBody>
                    <a:bodyPr/>
                    <a:lstStyle/>
                    <a:p>
                      <a:r>
                        <a:rPr lang="id-ID" sz="1200" dirty="0" smtClean="0"/>
                        <a:t>Ucapan Terima Kasih ..................................................................................</a:t>
                      </a:r>
                      <a:endParaRPr lang="id-ID" sz="1200" dirty="0"/>
                    </a:p>
                  </a:txBody>
                  <a:tcPr marL="84406" marR="84406" marT="42203" marB="42203" anchor="ctr"/>
                </a:tc>
                <a:tc hMerge="1">
                  <a:txBody>
                    <a:bodyPr/>
                    <a:lstStyle/>
                    <a:p>
                      <a:endParaRPr lang="id-ID"/>
                    </a:p>
                  </a:txBody>
                  <a:tcPr/>
                </a:tc>
                <a:tc>
                  <a:txBody>
                    <a:bodyPr/>
                    <a:lstStyle/>
                    <a:p>
                      <a:r>
                        <a:rPr lang="id-ID" sz="1200" dirty="0" smtClean="0"/>
                        <a:t>03</a:t>
                      </a:r>
                      <a:endParaRPr lang="id-ID" sz="1200" dirty="0"/>
                    </a:p>
                  </a:txBody>
                  <a:tcPr marL="84406" marR="84406" marT="42203" marB="42203" anchor="ctr"/>
                </a:tc>
                <a:extLst>
                  <a:ext uri="{0D108BD9-81ED-4DB2-BD59-A6C34878D82A}">
                    <a16:rowId xmlns:a16="http://schemas.microsoft.com/office/drawing/2014/main" val="10001"/>
                  </a:ext>
                </a:extLst>
              </a:tr>
              <a:tr h="342314">
                <a:tc>
                  <a:txBody>
                    <a:bodyPr/>
                    <a:lstStyle/>
                    <a:p>
                      <a:r>
                        <a:rPr lang="id-ID" sz="1200" b="1" dirty="0" smtClean="0">
                          <a:solidFill>
                            <a:srgbClr val="002060"/>
                          </a:solidFill>
                        </a:rPr>
                        <a:t>Bab 1</a:t>
                      </a:r>
                      <a:endParaRPr lang="id-ID" sz="1200" b="1" dirty="0">
                        <a:solidFill>
                          <a:srgbClr val="002060"/>
                        </a:solidFill>
                      </a:endParaRPr>
                    </a:p>
                  </a:txBody>
                  <a:tcPr marL="84406" marR="84406" marT="42203" marB="42203" anchor="ctr"/>
                </a:tc>
                <a:tc>
                  <a:txBody>
                    <a:bodyPr/>
                    <a:lstStyle/>
                    <a:p>
                      <a:r>
                        <a:rPr lang="id-ID" sz="1200" b="1" dirty="0" smtClean="0">
                          <a:solidFill>
                            <a:srgbClr val="002060"/>
                          </a:solidFill>
                        </a:rPr>
                        <a:t>Judul Bab ..............................................................................</a:t>
                      </a:r>
                      <a:endParaRPr lang="id-ID" sz="1200" b="1" dirty="0">
                        <a:solidFill>
                          <a:srgbClr val="002060"/>
                        </a:solidFill>
                      </a:endParaRPr>
                    </a:p>
                  </a:txBody>
                  <a:tcPr marL="84406" marR="84406" marT="42203" marB="42203" anchor="ctr"/>
                </a:tc>
                <a:tc>
                  <a:txBody>
                    <a:bodyPr/>
                    <a:lstStyle/>
                    <a:p>
                      <a:r>
                        <a:rPr lang="id-ID" sz="1200" b="1" dirty="0" smtClean="0">
                          <a:solidFill>
                            <a:srgbClr val="002060"/>
                          </a:solidFill>
                        </a:rPr>
                        <a:t>04</a:t>
                      </a:r>
                    </a:p>
                  </a:txBody>
                  <a:tcPr marL="84406" marR="84406" marT="42203" marB="42203" anchor="ctr"/>
                </a:tc>
                <a:extLst>
                  <a:ext uri="{0D108BD9-81ED-4DB2-BD59-A6C34878D82A}">
                    <a16:rowId xmlns:a16="http://schemas.microsoft.com/office/drawing/2014/main" val="10002"/>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05</a:t>
                      </a:r>
                    </a:p>
                  </a:txBody>
                  <a:tcPr marL="84406" marR="84406" marT="42203" marB="42203" anchor="ctr"/>
                </a:tc>
                <a:extLst>
                  <a:ext uri="{0D108BD9-81ED-4DB2-BD59-A6C34878D82A}">
                    <a16:rowId xmlns:a16="http://schemas.microsoft.com/office/drawing/2014/main" val="10003"/>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06</a:t>
                      </a:r>
                    </a:p>
                  </a:txBody>
                  <a:tcPr marL="84406" marR="84406" marT="42203" marB="42203" anchor="ctr"/>
                </a:tc>
                <a:extLst>
                  <a:ext uri="{0D108BD9-81ED-4DB2-BD59-A6C34878D82A}">
                    <a16:rowId xmlns:a16="http://schemas.microsoft.com/office/drawing/2014/main" val="10004"/>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07</a:t>
                      </a:r>
                    </a:p>
                  </a:txBody>
                  <a:tcPr marL="84406" marR="84406" marT="42203" marB="42203" anchor="ctr"/>
                </a:tc>
                <a:extLst>
                  <a:ext uri="{0D108BD9-81ED-4DB2-BD59-A6C34878D82A}">
                    <a16:rowId xmlns:a16="http://schemas.microsoft.com/office/drawing/2014/main" val="10005"/>
                  </a:ext>
                </a:extLst>
              </a:tr>
              <a:tr h="342314">
                <a:tc>
                  <a:txBody>
                    <a:bodyPr/>
                    <a:lstStyle/>
                    <a:p>
                      <a:r>
                        <a:rPr lang="id-ID" sz="1200" b="1" dirty="0" smtClean="0">
                          <a:solidFill>
                            <a:srgbClr val="002060"/>
                          </a:solidFill>
                        </a:rPr>
                        <a:t>Bab 2</a:t>
                      </a:r>
                      <a:endParaRPr lang="id-ID" sz="1200" b="1" dirty="0">
                        <a:solidFill>
                          <a:srgbClr val="002060"/>
                        </a:solidFill>
                      </a:endParaRPr>
                    </a:p>
                  </a:txBody>
                  <a:tcPr marL="84406" marR="84406" marT="42203" marB="42203" anchor="ctr"/>
                </a:tc>
                <a:tc>
                  <a:txBody>
                    <a:bodyPr/>
                    <a:lstStyle/>
                    <a:p>
                      <a:r>
                        <a:rPr lang="id-ID" sz="1200" b="1" dirty="0" smtClean="0">
                          <a:solidFill>
                            <a:srgbClr val="002060"/>
                          </a:solidFill>
                        </a:rPr>
                        <a:t>Judul Bab ..............................................................................</a:t>
                      </a:r>
                      <a:endParaRPr lang="id-ID" sz="1200" b="1" dirty="0">
                        <a:solidFill>
                          <a:srgbClr val="002060"/>
                        </a:solidFill>
                      </a:endParaRPr>
                    </a:p>
                  </a:txBody>
                  <a:tcPr marL="84406" marR="84406" marT="42203" marB="42203" anchor="ctr"/>
                </a:tc>
                <a:tc>
                  <a:txBody>
                    <a:bodyPr/>
                    <a:lstStyle/>
                    <a:p>
                      <a:r>
                        <a:rPr lang="id-ID" sz="1200" dirty="0" smtClean="0"/>
                        <a:t>08</a:t>
                      </a:r>
                      <a:endParaRPr lang="id-ID" sz="1200" dirty="0"/>
                    </a:p>
                  </a:txBody>
                  <a:tcPr marL="84406" marR="84406" marT="42203" marB="42203" anchor="ctr"/>
                </a:tc>
                <a:extLst>
                  <a:ext uri="{0D108BD9-81ED-4DB2-BD59-A6C34878D82A}">
                    <a16:rowId xmlns:a16="http://schemas.microsoft.com/office/drawing/2014/main" val="10006"/>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09</a:t>
                      </a:r>
                      <a:endParaRPr lang="id-ID" sz="1200" dirty="0"/>
                    </a:p>
                  </a:txBody>
                  <a:tcPr marL="84406" marR="84406" marT="42203" marB="42203" anchor="ctr"/>
                </a:tc>
                <a:extLst>
                  <a:ext uri="{0D108BD9-81ED-4DB2-BD59-A6C34878D82A}">
                    <a16:rowId xmlns:a16="http://schemas.microsoft.com/office/drawing/2014/main" val="10007"/>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10</a:t>
                      </a:r>
                      <a:endParaRPr lang="id-ID" sz="1200" dirty="0"/>
                    </a:p>
                  </a:txBody>
                  <a:tcPr marL="84406" marR="84406" marT="42203" marB="42203" anchor="ctr"/>
                </a:tc>
                <a:extLst>
                  <a:ext uri="{0D108BD9-81ED-4DB2-BD59-A6C34878D82A}">
                    <a16:rowId xmlns:a16="http://schemas.microsoft.com/office/drawing/2014/main" val="10008"/>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10</a:t>
                      </a:r>
                      <a:endParaRPr lang="id-ID" sz="1200" dirty="0"/>
                    </a:p>
                  </a:txBody>
                  <a:tcPr marL="84406" marR="84406" marT="42203" marB="42203" anchor="ctr"/>
                </a:tc>
                <a:extLst>
                  <a:ext uri="{0D108BD9-81ED-4DB2-BD59-A6C34878D82A}">
                    <a16:rowId xmlns:a16="http://schemas.microsoft.com/office/drawing/2014/main" val="10009"/>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1093164059"/>
              </p:ext>
            </p:extLst>
          </p:nvPr>
        </p:nvGraphicFramePr>
        <p:xfrm>
          <a:off x="680489" y="5021579"/>
          <a:ext cx="5526595" cy="3423140"/>
        </p:xfrm>
        <a:graphic>
          <a:graphicData uri="http://schemas.openxmlformats.org/drawingml/2006/table">
            <a:tbl>
              <a:tblPr firstRow="1" bandRow="1">
                <a:tableStyleId>{2D5ABB26-0587-4C30-8999-92F81FD0307C}</a:tableStyleId>
              </a:tblPr>
              <a:tblGrid>
                <a:gridCol w="615794">
                  <a:extLst>
                    <a:ext uri="{9D8B030D-6E8A-4147-A177-3AD203B41FA5}">
                      <a16:colId xmlns:a16="http://schemas.microsoft.com/office/drawing/2014/main" val="20000"/>
                    </a:ext>
                  </a:extLst>
                </a:gridCol>
                <a:gridCol w="4177271">
                  <a:extLst>
                    <a:ext uri="{9D8B030D-6E8A-4147-A177-3AD203B41FA5}">
                      <a16:colId xmlns:a16="http://schemas.microsoft.com/office/drawing/2014/main" val="20001"/>
                    </a:ext>
                  </a:extLst>
                </a:gridCol>
                <a:gridCol w="733530">
                  <a:extLst>
                    <a:ext uri="{9D8B030D-6E8A-4147-A177-3AD203B41FA5}">
                      <a16:colId xmlns:a16="http://schemas.microsoft.com/office/drawing/2014/main" val="20002"/>
                    </a:ext>
                  </a:extLst>
                </a:gridCol>
              </a:tblGrid>
              <a:tr h="342314">
                <a:tc>
                  <a:txBody>
                    <a:bodyPr/>
                    <a:lstStyle/>
                    <a:p>
                      <a:r>
                        <a:rPr lang="id-ID" sz="1200" b="1" dirty="0" smtClean="0">
                          <a:solidFill>
                            <a:srgbClr val="002060"/>
                          </a:solidFill>
                        </a:rPr>
                        <a:t>Bab 3</a:t>
                      </a:r>
                      <a:endParaRPr lang="id-ID" sz="1200" b="1" dirty="0">
                        <a:solidFill>
                          <a:srgbClr val="002060"/>
                        </a:solidFill>
                      </a:endParaRPr>
                    </a:p>
                  </a:txBody>
                  <a:tcPr marL="84406" marR="84406" marT="42203" marB="42203" anchor="ctr"/>
                </a:tc>
                <a:tc>
                  <a:txBody>
                    <a:bodyPr/>
                    <a:lstStyle/>
                    <a:p>
                      <a:r>
                        <a:rPr lang="id-ID" sz="1200" b="1" dirty="0" smtClean="0">
                          <a:solidFill>
                            <a:srgbClr val="002060"/>
                          </a:solidFill>
                        </a:rPr>
                        <a:t>Judul Bab ..............................................................................</a:t>
                      </a:r>
                      <a:endParaRPr lang="id-ID" sz="1200" b="1" dirty="0">
                        <a:solidFill>
                          <a:srgbClr val="002060"/>
                        </a:solidFill>
                      </a:endParaRPr>
                    </a:p>
                  </a:txBody>
                  <a:tcPr marL="84406" marR="84406" marT="42203" marB="42203" anchor="ctr"/>
                </a:tc>
                <a:tc>
                  <a:txBody>
                    <a:bodyPr/>
                    <a:lstStyle/>
                    <a:p>
                      <a:r>
                        <a:rPr lang="id-ID" sz="1200" dirty="0" smtClean="0"/>
                        <a:t>12</a:t>
                      </a:r>
                    </a:p>
                  </a:txBody>
                  <a:tcPr marL="84406" marR="84406" marT="42203" marB="42203" anchor="ctr"/>
                </a:tc>
                <a:extLst>
                  <a:ext uri="{0D108BD9-81ED-4DB2-BD59-A6C34878D82A}">
                    <a16:rowId xmlns:a16="http://schemas.microsoft.com/office/drawing/2014/main" val="10000"/>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13</a:t>
                      </a:r>
                    </a:p>
                  </a:txBody>
                  <a:tcPr marL="84406" marR="84406" marT="42203" marB="42203" anchor="ctr"/>
                </a:tc>
                <a:extLst>
                  <a:ext uri="{0D108BD9-81ED-4DB2-BD59-A6C34878D82A}">
                    <a16:rowId xmlns:a16="http://schemas.microsoft.com/office/drawing/2014/main" val="10001"/>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14</a:t>
                      </a:r>
                    </a:p>
                  </a:txBody>
                  <a:tcPr marL="84406" marR="84406" marT="42203" marB="42203" anchor="ctr"/>
                </a:tc>
                <a:extLst>
                  <a:ext uri="{0D108BD9-81ED-4DB2-BD59-A6C34878D82A}">
                    <a16:rowId xmlns:a16="http://schemas.microsoft.com/office/drawing/2014/main" val="10002"/>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15</a:t>
                      </a:r>
                    </a:p>
                  </a:txBody>
                  <a:tcPr marL="84406" marR="84406" marT="42203" marB="42203" anchor="ctr"/>
                </a:tc>
                <a:extLst>
                  <a:ext uri="{0D108BD9-81ED-4DB2-BD59-A6C34878D82A}">
                    <a16:rowId xmlns:a16="http://schemas.microsoft.com/office/drawing/2014/main" val="10003"/>
                  </a:ext>
                </a:extLst>
              </a:tr>
              <a:tr h="342314">
                <a:tc>
                  <a:txBody>
                    <a:bodyPr/>
                    <a:lstStyle/>
                    <a:p>
                      <a:r>
                        <a:rPr lang="id-ID" sz="1200" b="1" dirty="0" smtClean="0">
                          <a:solidFill>
                            <a:srgbClr val="002060"/>
                          </a:solidFill>
                        </a:rPr>
                        <a:t>Bab 4</a:t>
                      </a:r>
                      <a:endParaRPr lang="id-ID" sz="1200" b="1" dirty="0">
                        <a:solidFill>
                          <a:srgbClr val="002060"/>
                        </a:solidFill>
                      </a:endParaRPr>
                    </a:p>
                  </a:txBody>
                  <a:tcPr marL="84406" marR="84406" marT="42203" marB="42203" anchor="ctr"/>
                </a:tc>
                <a:tc>
                  <a:txBody>
                    <a:bodyPr/>
                    <a:lstStyle/>
                    <a:p>
                      <a:r>
                        <a:rPr lang="id-ID" sz="1200" b="1" dirty="0" smtClean="0">
                          <a:solidFill>
                            <a:srgbClr val="002060"/>
                          </a:solidFill>
                        </a:rPr>
                        <a:t>Judul Bab ..............................................................................</a:t>
                      </a:r>
                      <a:endParaRPr lang="id-ID" sz="1200" b="1" dirty="0">
                        <a:solidFill>
                          <a:srgbClr val="002060"/>
                        </a:solidFill>
                      </a:endParaRPr>
                    </a:p>
                  </a:txBody>
                  <a:tcPr marL="84406" marR="84406" marT="42203" marB="42203" anchor="ctr"/>
                </a:tc>
                <a:tc>
                  <a:txBody>
                    <a:bodyPr/>
                    <a:lstStyle/>
                    <a:p>
                      <a:r>
                        <a:rPr lang="id-ID" sz="1200" dirty="0" smtClean="0"/>
                        <a:t>16</a:t>
                      </a:r>
                      <a:endParaRPr lang="id-ID" sz="1200" dirty="0"/>
                    </a:p>
                  </a:txBody>
                  <a:tcPr marL="84406" marR="84406" marT="42203" marB="42203" anchor="ctr"/>
                </a:tc>
                <a:extLst>
                  <a:ext uri="{0D108BD9-81ED-4DB2-BD59-A6C34878D82A}">
                    <a16:rowId xmlns:a16="http://schemas.microsoft.com/office/drawing/2014/main" val="10004"/>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17</a:t>
                      </a:r>
                      <a:endParaRPr lang="id-ID" sz="1200" dirty="0"/>
                    </a:p>
                  </a:txBody>
                  <a:tcPr marL="84406" marR="84406" marT="42203" marB="42203" anchor="ctr"/>
                </a:tc>
                <a:extLst>
                  <a:ext uri="{0D108BD9-81ED-4DB2-BD59-A6C34878D82A}">
                    <a16:rowId xmlns:a16="http://schemas.microsoft.com/office/drawing/2014/main" val="10005"/>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18</a:t>
                      </a:r>
                      <a:endParaRPr lang="id-ID" sz="1200" dirty="0"/>
                    </a:p>
                  </a:txBody>
                  <a:tcPr marL="84406" marR="84406" marT="42203" marB="42203" anchor="ctr"/>
                </a:tc>
                <a:extLst>
                  <a:ext uri="{0D108BD9-81ED-4DB2-BD59-A6C34878D82A}">
                    <a16:rowId xmlns:a16="http://schemas.microsoft.com/office/drawing/2014/main" val="10006"/>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19</a:t>
                      </a:r>
                      <a:endParaRPr lang="id-ID" sz="1200" dirty="0"/>
                    </a:p>
                  </a:txBody>
                  <a:tcPr marL="84406" marR="84406" marT="42203" marB="42203" anchor="ctr"/>
                </a:tc>
                <a:extLst>
                  <a:ext uri="{0D108BD9-81ED-4DB2-BD59-A6C34878D82A}">
                    <a16:rowId xmlns:a16="http://schemas.microsoft.com/office/drawing/2014/main" val="10007"/>
                  </a:ext>
                </a:extLst>
              </a:tr>
              <a:tr h="342314">
                <a:tc gridSpan="2">
                  <a:txBody>
                    <a:bodyPr/>
                    <a:lstStyle/>
                    <a:p>
                      <a:r>
                        <a:rPr lang="id-ID" sz="1200" dirty="0" smtClean="0"/>
                        <a:t>Kesimpulan .................................................................................................</a:t>
                      </a:r>
                      <a:endParaRPr lang="id-ID" sz="1200" dirty="0"/>
                    </a:p>
                  </a:txBody>
                  <a:tcPr marL="84406" marR="84406" marT="42203" marB="42203" anchor="ctr"/>
                </a:tc>
                <a:tc hMerge="1">
                  <a:txBody>
                    <a:bodyPr/>
                    <a:lstStyle/>
                    <a:p>
                      <a:endParaRPr lang="id-ID"/>
                    </a:p>
                  </a:txBody>
                  <a:tcPr/>
                </a:tc>
                <a:tc>
                  <a:txBody>
                    <a:bodyPr/>
                    <a:lstStyle/>
                    <a:p>
                      <a:endParaRPr lang="id-ID" sz="1200" dirty="0"/>
                    </a:p>
                  </a:txBody>
                  <a:tcPr marL="84406" marR="84406" marT="42203" marB="42203" anchor="ctr"/>
                </a:tc>
                <a:extLst>
                  <a:ext uri="{0D108BD9-81ED-4DB2-BD59-A6C34878D82A}">
                    <a16:rowId xmlns:a16="http://schemas.microsoft.com/office/drawing/2014/main" val="10008"/>
                  </a:ext>
                </a:extLst>
              </a:tr>
              <a:tr h="342314">
                <a:tc gridSpan="2">
                  <a:txBody>
                    <a:bodyPr/>
                    <a:lstStyle/>
                    <a:p>
                      <a:r>
                        <a:rPr lang="id-ID" sz="1200" dirty="0" smtClean="0"/>
                        <a:t>Tentang Penulis ..........................................................................................</a:t>
                      </a:r>
                      <a:endParaRPr lang="id-ID" sz="1200" dirty="0"/>
                    </a:p>
                  </a:txBody>
                  <a:tcPr marL="84406" marR="84406" marT="42203" marB="42203" anchor="ctr"/>
                </a:tc>
                <a:tc hMerge="1">
                  <a:txBody>
                    <a:bodyPr/>
                    <a:lstStyle/>
                    <a:p>
                      <a:endParaRPr lang="id-ID"/>
                    </a:p>
                  </a:txBody>
                  <a:tcPr/>
                </a:tc>
                <a:tc>
                  <a:txBody>
                    <a:bodyPr/>
                    <a:lstStyle/>
                    <a:p>
                      <a:endParaRPr lang="id-ID" sz="1200" dirty="0"/>
                    </a:p>
                  </a:txBody>
                  <a:tcPr marL="84406" marR="84406" marT="42203" marB="42203" anchor="ctr"/>
                </a:tc>
                <a:extLst>
                  <a:ext uri="{0D108BD9-81ED-4DB2-BD59-A6C34878D82A}">
                    <a16:rowId xmlns:a16="http://schemas.microsoft.com/office/drawing/2014/main" val="10009"/>
                  </a:ext>
                </a:extLst>
              </a:tr>
            </a:tbl>
          </a:graphicData>
        </a:graphic>
      </p:graphicFrame>
      <p:sp>
        <p:nvSpPr>
          <p:cNvPr id="7" name="Rectangle 6"/>
          <p:cNvSpPr/>
          <p:nvPr/>
        </p:nvSpPr>
        <p:spPr>
          <a:xfrm>
            <a:off x="617200" y="418247"/>
            <a:ext cx="1595531"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8" name="Straight Connector 7"/>
          <p:cNvCxnSpPr/>
          <p:nvPr/>
        </p:nvCxnSpPr>
        <p:spPr>
          <a:xfrm>
            <a:off x="2789192" y="631992"/>
            <a:ext cx="343600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499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289BE5"/>
            </a:gs>
            <a:gs pos="34000">
              <a:srgbClr val="9006A1"/>
            </a:gs>
            <a:gs pos="71000">
              <a:srgbClr val="4A078C"/>
            </a:gs>
            <a:gs pos="100000">
              <a:srgbClr val="090979"/>
            </a:gs>
          </a:gsLst>
          <a:lin ang="5400000" scaled="1"/>
        </a:gradFill>
        <a:effectLst/>
      </p:bgPr>
    </p:bg>
    <p:spTree>
      <p:nvGrpSpPr>
        <p:cNvPr id="1" name=""/>
        <p:cNvGrpSpPr/>
        <p:nvPr/>
      </p:nvGrpSpPr>
      <p:grpSpPr>
        <a:xfrm>
          <a:off x="0" y="0"/>
          <a:ext cx="0" cy="0"/>
          <a:chOff x="0" y="0"/>
          <a:chExt cx="0" cy="0"/>
        </a:xfrm>
      </p:grpSpPr>
      <p:sp>
        <p:nvSpPr>
          <p:cNvPr id="49" name="Freeform 48"/>
          <p:cNvSpPr/>
          <p:nvPr/>
        </p:nvSpPr>
        <p:spPr>
          <a:xfrm flipH="1">
            <a:off x="0" y="2533983"/>
            <a:ext cx="4868367" cy="2896002"/>
          </a:xfrm>
          <a:custGeom>
            <a:avLst/>
            <a:gdLst>
              <a:gd name="connsiteX0" fmla="*/ 784335 w 2851930"/>
              <a:gd name="connsiteY0" fmla="*/ 0 h 3137336"/>
              <a:gd name="connsiteX1" fmla="*/ 2851930 w 2851930"/>
              <a:gd name="connsiteY1" fmla="*/ 0 h 3137336"/>
              <a:gd name="connsiteX2" fmla="*/ 2851930 w 2851930"/>
              <a:gd name="connsiteY2" fmla="*/ 3137336 h 3137336"/>
              <a:gd name="connsiteX3" fmla="*/ 784335 w 2851930"/>
              <a:gd name="connsiteY3" fmla="*/ 3137336 h 3137336"/>
              <a:gd name="connsiteX4" fmla="*/ 0 w 2851930"/>
              <a:gd name="connsiteY4" fmla="*/ 1568668 h 3137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930" h="3137336">
                <a:moveTo>
                  <a:pt x="784335" y="0"/>
                </a:moveTo>
                <a:lnTo>
                  <a:pt x="2851930" y="0"/>
                </a:lnTo>
                <a:lnTo>
                  <a:pt x="2851930" y="3137336"/>
                </a:lnTo>
                <a:lnTo>
                  <a:pt x="784335" y="3137336"/>
                </a:lnTo>
                <a:lnTo>
                  <a:pt x="0" y="1568668"/>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8" name="Rectangle 37"/>
          <p:cNvSpPr/>
          <p:nvPr/>
        </p:nvSpPr>
        <p:spPr>
          <a:xfrm>
            <a:off x="0" y="2620108"/>
            <a:ext cx="6858000" cy="6523892"/>
          </a:xfrm>
          <a:prstGeom prst="rect">
            <a:avLst/>
          </a:prstGeom>
          <a:gradFill flip="none" rotWithShape="1">
            <a:gsLst>
              <a:gs pos="0">
                <a:srgbClr val="7030A0">
                  <a:alpha val="0"/>
                </a:srgbClr>
              </a:gs>
              <a:gs pos="56000">
                <a:srgbClr val="002060"/>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nvGrpSpPr>
          <p:cNvPr id="2" name="Group 1"/>
          <p:cNvGrpSpPr/>
          <p:nvPr/>
        </p:nvGrpSpPr>
        <p:grpSpPr>
          <a:xfrm>
            <a:off x="266212" y="3882452"/>
            <a:ext cx="6577855" cy="5253514"/>
            <a:chOff x="266212" y="4081988"/>
            <a:chExt cx="6328019" cy="5053978"/>
          </a:xfrm>
        </p:grpSpPr>
        <p:sp>
          <p:nvSpPr>
            <p:cNvPr id="39" name="Diagonal Stripe 38"/>
            <p:cNvSpPr/>
            <p:nvPr/>
          </p:nvSpPr>
          <p:spPr>
            <a:xfrm flipH="1" flipV="1">
              <a:off x="1542584" y="4081988"/>
              <a:ext cx="5051647" cy="5051647"/>
            </a:xfrm>
            <a:prstGeom prst="diagStripe">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
          <p:nvSpPr>
            <p:cNvPr id="46" name="Diagonal Stripe 45"/>
            <p:cNvSpPr/>
            <p:nvPr/>
          </p:nvSpPr>
          <p:spPr>
            <a:xfrm flipH="1" flipV="1">
              <a:off x="4184940" y="7378778"/>
              <a:ext cx="1748493" cy="1748493"/>
            </a:xfrm>
            <a:prstGeom prst="diagStripe">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
          <p:nvSpPr>
            <p:cNvPr id="47" name="Diagonal Stripe 46"/>
            <p:cNvSpPr/>
            <p:nvPr/>
          </p:nvSpPr>
          <p:spPr>
            <a:xfrm flipH="1" flipV="1">
              <a:off x="266212" y="5680110"/>
              <a:ext cx="3455856" cy="3455856"/>
            </a:xfrm>
            <a:prstGeom prst="diagStripe">
              <a:avLst>
                <a:gd name="adj" fmla="val 70027"/>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grpSp>
      <p:sp>
        <p:nvSpPr>
          <p:cNvPr id="16" name="Rectangle 15"/>
          <p:cNvSpPr/>
          <p:nvPr/>
        </p:nvSpPr>
        <p:spPr>
          <a:xfrm>
            <a:off x="589750" y="7877344"/>
            <a:ext cx="2926023" cy="539842"/>
          </a:xfrm>
          <a:prstGeom prst="rect">
            <a:avLst/>
          </a:prstGeom>
          <a:noFill/>
        </p:spPr>
        <p:txBody>
          <a:bodyPr wrap="none" lIns="84406" tIns="42203" rIns="84406" bIns="42203">
            <a:spAutoFit/>
          </a:bodyPr>
          <a:lstStyle/>
          <a:p>
            <a:pPr algn="ctr"/>
            <a:r>
              <a:rPr lang="en-US" sz="2954"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2954"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599870" y="8377373"/>
            <a:ext cx="2874807" cy="404726"/>
          </a:xfrm>
          <a:prstGeom prst="rect">
            <a:avLst/>
          </a:prstGeom>
          <a:noFill/>
        </p:spPr>
        <p:txBody>
          <a:bodyPr wrap="square" rtlCol="0">
            <a:spAutoFit/>
          </a:bodyPr>
          <a:lstStyle/>
          <a:p>
            <a:r>
              <a:rPr lang="id-ID" sz="1015" dirty="0">
                <a:solidFill>
                  <a:schemeClr val="bg1"/>
                </a:solidFill>
              </a:rPr>
              <a:t>Neque porro quisquam est qui dolorem ipsum quia dolor sit amet, consectetur, adipisci velit...</a:t>
            </a:r>
          </a:p>
        </p:txBody>
      </p:sp>
      <p:grpSp>
        <p:nvGrpSpPr>
          <p:cNvPr id="41" name="Group 40"/>
          <p:cNvGrpSpPr/>
          <p:nvPr/>
        </p:nvGrpSpPr>
        <p:grpSpPr>
          <a:xfrm>
            <a:off x="5322007" y="355438"/>
            <a:ext cx="621618" cy="620778"/>
            <a:chOff x="5470336" y="180639"/>
            <a:chExt cx="1119321" cy="1117809"/>
          </a:xfrm>
        </p:grpSpPr>
        <p:sp>
          <p:nvSpPr>
            <p:cNvPr id="42" name="Freeform 799"/>
            <p:cNvSpPr>
              <a:spLocks/>
            </p:cNvSpPr>
            <p:nvPr/>
          </p:nvSpPr>
          <p:spPr bwMode="auto">
            <a:xfrm>
              <a:off x="5470336" y="180639"/>
              <a:ext cx="1119321" cy="1117809"/>
            </a:xfrm>
            <a:custGeom>
              <a:avLst/>
              <a:gdLst>
                <a:gd name="T0" fmla="*/ 415 w 1542"/>
                <a:gd name="T1" fmla="*/ 174 h 1539"/>
                <a:gd name="T2" fmla="*/ 415 w 1542"/>
                <a:gd name="T3" fmla="*/ 1121 h 1539"/>
                <a:gd name="T4" fmla="*/ 1362 w 1542"/>
                <a:gd name="T5" fmla="*/ 1121 h 1539"/>
                <a:gd name="T6" fmla="*/ 1542 w 1542"/>
                <a:gd name="T7" fmla="*/ 794 h 1539"/>
                <a:gd name="T8" fmla="*/ 1330 w 1542"/>
                <a:gd name="T9" fmla="*/ 1252 h 1539"/>
                <a:gd name="T10" fmla="*/ 288 w 1542"/>
                <a:gd name="T11" fmla="*/ 1251 h 1539"/>
                <a:gd name="T12" fmla="*/ 288 w 1542"/>
                <a:gd name="T13" fmla="*/ 210 h 1539"/>
                <a:gd name="T14" fmla="*/ 720 w 1542"/>
                <a:gd name="T15" fmla="*/ 0 h 1539"/>
                <a:gd name="T16" fmla="*/ 415 w 1542"/>
                <a:gd name="T17" fmla="*/ 174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1539">
                  <a:moveTo>
                    <a:pt x="415" y="174"/>
                  </a:moveTo>
                  <a:cubicBezTo>
                    <a:pt x="154" y="436"/>
                    <a:pt x="154" y="860"/>
                    <a:pt x="415" y="1121"/>
                  </a:cubicBezTo>
                  <a:cubicBezTo>
                    <a:pt x="677" y="1383"/>
                    <a:pt x="1101" y="1383"/>
                    <a:pt x="1362" y="1121"/>
                  </a:cubicBezTo>
                  <a:cubicBezTo>
                    <a:pt x="1456" y="1028"/>
                    <a:pt x="1516" y="914"/>
                    <a:pt x="1542" y="794"/>
                  </a:cubicBezTo>
                  <a:cubicBezTo>
                    <a:pt x="1528" y="961"/>
                    <a:pt x="1457" y="1124"/>
                    <a:pt x="1330" y="1252"/>
                  </a:cubicBezTo>
                  <a:cubicBezTo>
                    <a:pt x="1042" y="1539"/>
                    <a:pt x="576" y="1539"/>
                    <a:pt x="288" y="1251"/>
                  </a:cubicBezTo>
                  <a:cubicBezTo>
                    <a:pt x="0" y="964"/>
                    <a:pt x="0" y="498"/>
                    <a:pt x="288" y="210"/>
                  </a:cubicBezTo>
                  <a:cubicBezTo>
                    <a:pt x="409" y="89"/>
                    <a:pt x="562" y="19"/>
                    <a:pt x="720" y="0"/>
                  </a:cubicBezTo>
                  <a:cubicBezTo>
                    <a:pt x="608" y="29"/>
                    <a:pt x="503" y="87"/>
                    <a:pt x="415" y="174"/>
                  </a:cubicBezTo>
                  <a:close/>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sp>
          <p:nvSpPr>
            <p:cNvPr id="43" name="Freeform 800"/>
            <p:cNvSpPr>
              <a:spLocks/>
            </p:cNvSpPr>
            <p:nvPr/>
          </p:nvSpPr>
          <p:spPr bwMode="auto">
            <a:xfrm>
              <a:off x="5679074" y="191228"/>
              <a:ext cx="744197" cy="903020"/>
            </a:xfrm>
            <a:custGeom>
              <a:avLst/>
              <a:gdLst>
                <a:gd name="T0" fmla="*/ 720 w 1023"/>
                <a:gd name="T1" fmla="*/ 54 h 1244"/>
                <a:gd name="T2" fmla="*/ 154 w 1023"/>
                <a:gd name="T3" fmla="*/ 620 h 1244"/>
                <a:gd name="T4" fmla="*/ 720 w 1023"/>
                <a:gd name="T5" fmla="*/ 1186 h 1244"/>
                <a:gd name="T6" fmla="*/ 1023 w 1023"/>
                <a:gd name="T7" fmla="*/ 1098 h 1244"/>
                <a:gd name="T8" fmla="*/ 622 w 1023"/>
                <a:gd name="T9" fmla="*/ 1244 h 1244"/>
                <a:gd name="T10" fmla="*/ 0 w 1023"/>
                <a:gd name="T11" fmla="*/ 622 h 1244"/>
                <a:gd name="T12" fmla="*/ 622 w 1023"/>
                <a:gd name="T13" fmla="*/ 0 h 1244"/>
                <a:gd name="T14" fmla="*/ 1006 w 1023"/>
                <a:gd name="T15" fmla="*/ 132 h 1244"/>
                <a:gd name="T16" fmla="*/ 720 w 1023"/>
                <a:gd name="T17" fmla="*/ 5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3" h="1244">
                  <a:moveTo>
                    <a:pt x="720" y="54"/>
                  </a:moveTo>
                  <a:cubicBezTo>
                    <a:pt x="407" y="54"/>
                    <a:pt x="154" y="308"/>
                    <a:pt x="154" y="620"/>
                  </a:cubicBezTo>
                  <a:cubicBezTo>
                    <a:pt x="154" y="933"/>
                    <a:pt x="407" y="1186"/>
                    <a:pt x="720" y="1186"/>
                  </a:cubicBezTo>
                  <a:cubicBezTo>
                    <a:pt x="831" y="1186"/>
                    <a:pt x="935" y="1153"/>
                    <a:pt x="1023" y="1098"/>
                  </a:cubicBezTo>
                  <a:cubicBezTo>
                    <a:pt x="915" y="1189"/>
                    <a:pt x="775" y="1244"/>
                    <a:pt x="622" y="1244"/>
                  </a:cubicBezTo>
                  <a:cubicBezTo>
                    <a:pt x="279" y="1244"/>
                    <a:pt x="0" y="965"/>
                    <a:pt x="0" y="622"/>
                  </a:cubicBezTo>
                  <a:cubicBezTo>
                    <a:pt x="0" y="278"/>
                    <a:pt x="279" y="0"/>
                    <a:pt x="622" y="0"/>
                  </a:cubicBezTo>
                  <a:cubicBezTo>
                    <a:pt x="767" y="0"/>
                    <a:pt x="900" y="49"/>
                    <a:pt x="1006" y="132"/>
                  </a:cubicBezTo>
                  <a:cubicBezTo>
                    <a:pt x="922" y="83"/>
                    <a:pt x="824" y="54"/>
                    <a:pt x="720" y="54"/>
                  </a:cubicBezTo>
                  <a:close/>
                </a:path>
              </a:pathLst>
            </a:custGeom>
            <a:solidFill>
              <a:srgbClr val="3D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44" name="Freeform 801"/>
            <p:cNvSpPr>
              <a:spLocks/>
            </p:cNvSpPr>
            <p:nvPr/>
          </p:nvSpPr>
          <p:spPr bwMode="auto">
            <a:xfrm>
              <a:off x="5806132" y="233580"/>
              <a:ext cx="775962" cy="777474"/>
            </a:xfrm>
            <a:custGeom>
              <a:avLst/>
              <a:gdLst>
                <a:gd name="T0" fmla="*/ 948 w 1069"/>
                <a:gd name="T1" fmla="*/ 288 h 1071"/>
                <a:gd name="T2" fmla="*/ 290 w 1069"/>
                <a:gd name="T3" fmla="*/ 288 h 1071"/>
                <a:gd name="T4" fmla="*/ 290 w 1069"/>
                <a:gd name="T5" fmla="*/ 946 h 1071"/>
                <a:gd name="T6" fmla="*/ 518 w 1069"/>
                <a:gd name="T7" fmla="*/ 1071 h 1071"/>
                <a:gd name="T8" fmla="*/ 200 w 1069"/>
                <a:gd name="T9" fmla="*/ 923 h 1071"/>
                <a:gd name="T10" fmla="*/ 200 w 1069"/>
                <a:gd name="T11" fmla="*/ 200 h 1071"/>
                <a:gd name="T12" fmla="*/ 923 w 1069"/>
                <a:gd name="T13" fmla="*/ 200 h 1071"/>
                <a:gd name="T14" fmla="*/ 1069 w 1069"/>
                <a:gd name="T15" fmla="*/ 500 h 1071"/>
                <a:gd name="T16" fmla="*/ 948 w 1069"/>
                <a:gd name="T17" fmla="*/ 28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071">
                  <a:moveTo>
                    <a:pt x="948" y="288"/>
                  </a:moveTo>
                  <a:cubicBezTo>
                    <a:pt x="766" y="107"/>
                    <a:pt x="472" y="107"/>
                    <a:pt x="290" y="288"/>
                  </a:cubicBezTo>
                  <a:cubicBezTo>
                    <a:pt x="109" y="470"/>
                    <a:pt x="109" y="764"/>
                    <a:pt x="290" y="946"/>
                  </a:cubicBezTo>
                  <a:cubicBezTo>
                    <a:pt x="355" y="1011"/>
                    <a:pt x="434" y="1052"/>
                    <a:pt x="518" y="1071"/>
                  </a:cubicBezTo>
                  <a:cubicBezTo>
                    <a:pt x="402" y="1061"/>
                    <a:pt x="289" y="1012"/>
                    <a:pt x="200" y="923"/>
                  </a:cubicBezTo>
                  <a:cubicBezTo>
                    <a:pt x="0" y="723"/>
                    <a:pt x="0" y="399"/>
                    <a:pt x="200" y="200"/>
                  </a:cubicBezTo>
                  <a:cubicBezTo>
                    <a:pt x="400" y="0"/>
                    <a:pt x="723" y="0"/>
                    <a:pt x="923" y="200"/>
                  </a:cubicBezTo>
                  <a:cubicBezTo>
                    <a:pt x="1007" y="284"/>
                    <a:pt x="1056" y="390"/>
                    <a:pt x="1069" y="500"/>
                  </a:cubicBezTo>
                  <a:cubicBezTo>
                    <a:pt x="1049" y="422"/>
                    <a:pt x="1009" y="349"/>
                    <a:pt x="948" y="288"/>
                  </a:cubicBezTo>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grpSp>
      <p:sp>
        <p:nvSpPr>
          <p:cNvPr id="45" name="Rectangle 44"/>
          <p:cNvSpPr/>
          <p:nvPr/>
        </p:nvSpPr>
        <p:spPr>
          <a:xfrm>
            <a:off x="5588267" y="441896"/>
            <a:ext cx="980299" cy="312537"/>
          </a:xfrm>
          <a:prstGeom prst="rect">
            <a:avLst/>
          </a:prstGeom>
          <a:noFill/>
        </p:spPr>
        <p:txBody>
          <a:bodyPr wrap="none" lIns="84406" tIns="42203" rIns="84406" bIns="42203">
            <a:spAutoFit/>
          </a:bodyPr>
          <a:lstStyle/>
          <a:p>
            <a:pPr algn="ctr"/>
            <a:r>
              <a:rPr lang="id-ID" sz="1477" dirty="0">
                <a:ln w="0"/>
                <a:solidFill>
                  <a:schemeClr val="accent1">
                    <a:lumMod val="60000"/>
                    <a:lumOff val="40000"/>
                  </a:schemeClr>
                </a:solidFill>
              </a:rPr>
              <a:t>Logo</a:t>
            </a:r>
            <a:r>
              <a:rPr lang="id-ID" sz="1477" dirty="0">
                <a:ln w="0"/>
                <a:solidFill>
                  <a:schemeClr val="bg1"/>
                </a:solidFill>
              </a:rPr>
              <a:t> Anda</a:t>
            </a:r>
            <a:endParaRPr lang="en-US" sz="1477" dirty="0">
              <a:ln w="0"/>
              <a:solidFill>
                <a:schemeClr val="bg1"/>
              </a:solidFill>
            </a:endParaRPr>
          </a:p>
        </p:txBody>
      </p:sp>
      <p:sp>
        <p:nvSpPr>
          <p:cNvPr id="8" name="Rectangle 7"/>
          <p:cNvSpPr/>
          <p:nvPr/>
        </p:nvSpPr>
        <p:spPr>
          <a:xfrm>
            <a:off x="551882" y="2742618"/>
            <a:ext cx="3459824" cy="1449002"/>
          </a:xfrm>
          <a:prstGeom prst="rect">
            <a:avLst/>
          </a:prstGeom>
          <a:noFill/>
        </p:spPr>
        <p:txBody>
          <a:bodyPr wrap="none" lIns="84406" tIns="42203" rIns="84406" bIns="42203">
            <a:spAutoFit/>
          </a:bodyPr>
          <a:lstStyle/>
          <a:p>
            <a:pPr algn="ctr"/>
            <a:r>
              <a:rPr lang="id-ID" sz="8862"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BAB 1</a:t>
            </a:r>
            <a:endParaRPr lang="en-US" sz="8862"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3" name="Rectangle 12"/>
          <p:cNvSpPr/>
          <p:nvPr/>
        </p:nvSpPr>
        <p:spPr>
          <a:xfrm>
            <a:off x="582117" y="3953297"/>
            <a:ext cx="2187544" cy="1115434"/>
          </a:xfrm>
          <a:prstGeom prst="rect">
            <a:avLst/>
          </a:prstGeom>
        </p:spPr>
        <p:txBody>
          <a:bodyPr wrap="square">
            <a:spAutoFit/>
          </a:bodyPr>
          <a:lstStyle/>
          <a:p>
            <a:r>
              <a:rPr lang="id-ID" sz="1662" dirty="0">
                <a:solidFill>
                  <a:schemeClr val="bg1"/>
                </a:solidFill>
                <a:ea typeface="Tahoma" panose="020B0604030504040204" pitchFamily="34" charset="0"/>
                <a:cs typeface="Tahoma" panose="020B0604030504040204" pitchFamily="34" charset="0"/>
              </a:rPr>
              <a:t>LOREM IPSUM DOLOR SIT AMET CONSECTETUR ADIPISCING ELIT</a:t>
            </a:r>
          </a:p>
        </p:txBody>
      </p:sp>
      <p:sp>
        <p:nvSpPr>
          <p:cNvPr id="40" name="Diagonal Stripe 39"/>
          <p:cNvSpPr/>
          <p:nvPr/>
        </p:nvSpPr>
        <p:spPr>
          <a:xfrm>
            <a:off x="-126030" y="-10617"/>
            <a:ext cx="3848099" cy="3848099"/>
          </a:xfrm>
          <a:prstGeom prst="diagStripe">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Tree>
    <p:extLst>
      <p:ext uri="{BB962C8B-B14F-4D97-AF65-F5344CB8AC3E}">
        <p14:creationId xmlns:p14="http://schemas.microsoft.com/office/powerpoint/2010/main" val="471997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612193" y="5321508"/>
            <a:ext cx="3015427" cy="307777"/>
          </a:xfrm>
          <a:prstGeom prst="rect">
            <a:avLst/>
          </a:prstGeom>
        </p:spPr>
        <p:txBody>
          <a:bodyPr wrap="square">
            <a:spAutoFit/>
          </a:bodyPr>
          <a:lstStyle/>
          <a:p>
            <a:r>
              <a:rPr lang="en-US" sz="1400"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400"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7" name="Rectangle 6"/>
          <p:cNvSpPr/>
          <p:nvPr/>
        </p:nvSpPr>
        <p:spPr>
          <a:xfrm>
            <a:off x="626921" y="5610429"/>
            <a:ext cx="3195571" cy="2478627"/>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4" name="Rectangle 13"/>
          <p:cNvSpPr/>
          <p:nvPr/>
        </p:nvSpPr>
        <p:spPr>
          <a:xfrm>
            <a:off x="608433" y="418247"/>
            <a:ext cx="1595531"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6" name="Straight Connector 15"/>
          <p:cNvCxnSpPr/>
          <p:nvPr/>
        </p:nvCxnSpPr>
        <p:spPr>
          <a:xfrm>
            <a:off x="3009765" y="631992"/>
            <a:ext cx="343600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55113" y="8290316"/>
            <a:ext cx="877385"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I</a:t>
            </a:r>
            <a:endParaRPr lang="en-US" sz="2585" dirty="0">
              <a:ln w="0"/>
              <a:effectLst>
                <a:outerShdw blurRad="38100" dist="19050" dir="2700000" algn="tl" rotWithShape="0">
                  <a:schemeClr val="dk1">
                    <a:alpha val="40000"/>
                  </a:schemeClr>
                </a:outerShdw>
              </a:effectLst>
            </a:endParaRPr>
          </a:p>
        </p:txBody>
      </p:sp>
      <p:sp>
        <p:nvSpPr>
          <p:cNvPr id="4" name="Rectangle 3"/>
          <p:cNvSpPr/>
          <p:nvPr/>
        </p:nvSpPr>
        <p:spPr>
          <a:xfrm>
            <a:off x="1753849" y="8469443"/>
            <a:ext cx="4691921" cy="1499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72393" y="3912433"/>
            <a:ext cx="2503358" cy="409231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099703" y="4003444"/>
            <a:ext cx="2256127" cy="3671774"/>
          </a:xfrm>
          <a:prstGeom prst="rect">
            <a:avLst/>
          </a:prstGeom>
        </p:spPr>
        <p:txBody>
          <a:bodyPr wrap="square">
            <a:spAutoFit/>
          </a:bodyPr>
          <a:lstStyle/>
          <a:p>
            <a:pPr>
              <a:lnSpc>
                <a:spcPct val="150000"/>
              </a:lnSpc>
            </a:pPr>
            <a:r>
              <a:rPr lang="id-ID" sz="1292" dirty="0">
                <a:solidFill>
                  <a:schemeClr val="bg1"/>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a:t>
            </a:r>
            <a:r>
              <a:rPr lang="id-ID" sz="1292" dirty="0" smtClean="0">
                <a:solidFill>
                  <a:schemeClr val="bg1"/>
                </a:solidFill>
                <a:latin typeface="Open Sans"/>
              </a:rPr>
              <a:t>vestibulum</a:t>
            </a:r>
            <a:endParaRPr lang="id-ID" sz="1292" dirty="0">
              <a:solidFill>
                <a:schemeClr val="bg1"/>
              </a:solidFill>
            </a:endParaRPr>
          </a:p>
        </p:txBody>
      </p:sp>
      <p:pic>
        <p:nvPicPr>
          <p:cNvPr id="17" name="Picture Placeholder 1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6616" b="16616"/>
          <a:stretch>
            <a:fillRect/>
          </a:stretch>
        </p:blipFill>
        <p:spPr/>
      </p:pic>
      <p:pic>
        <p:nvPicPr>
          <p:cNvPr id="18" name="Picture Placeholder 17"/>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17351" b="17351"/>
          <a:stretch>
            <a:fillRect/>
          </a:stretch>
        </p:blipFill>
        <p:spPr/>
      </p:pic>
    </p:spTree>
    <p:extLst>
      <p:ext uri="{BB962C8B-B14F-4D97-AF65-F5344CB8AC3E}">
        <p14:creationId xmlns:p14="http://schemas.microsoft.com/office/powerpoint/2010/main" val="18270433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289BE5"/>
            </a:gs>
            <a:gs pos="34000">
              <a:srgbClr val="9006A1"/>
            </a:gs>
            <a:gs pos="71000">
              <a:srgbClr val="4A078C"/>
            </a:gs>
            <a:gs pos="100000">
              <a:srgbClr val="090979"/>
            </a:gs>
          </a:gsLst>
          <a:lin ang="5400000" scaled="1"/>
        </a:gradFill>
        <a:effectLst/>
      </p:bgPr>
    </p:bg>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0859" r="10859"/>
          <a:stretch>
            <a:fillRect/>
          </a:stretch>
        </p:blipFill>
        <p:spPr/>
      </p:pic>
      <p:sp>
        <p:nvSpPr>
          <p:cNvPr id="4" name="Rectangle 3"/>
          <p:cNvSpPr/>
          <p:nvPr/>
        </p:nvSpPr>
        <p:spPr>
          <a:xfrm>
            <a:off x="3369916" y="2601995"/>
            <a:ext cx="3224315" cy="65420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2" name="Rectangle 21"/>
          <p:cNvSpPr/>
          <p:nvPr/>
        </p:nvSpPr>
        <p:spPr>
          <a:xfrm>
            <a:off x="304800" y="1274555"/>
            <a:ext cx="2535049" cy="1107818"/>
          </a:xfrm>
          <a:prstGeom prst="rect">
            <a:avLst/>
          </a:prstGeom>
          <a:noFill/>
        </p:spPr>
        <p:txBody>
          <a:bodyPr wrap="square" lIns="84406" tIns="42203" rIns="84406" bIns="42203">
            <a:spAutoFit/>
          </a:bodyPr>
          <a:lstStyle/>
          <a:p>
            <a:pPr algn="r"/>
            <a:r>
              <a:rPr lang="en-US" sz="2215" dirty="0" smtClean="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LOREM IPSUM</a:t>
            </a:r>
          </a:p>
          <a:p>
            <a:pPr algn="r"/>
            <a:r>
              <a:rPr lang="en-US" sz="2215" dirty="0" smtClean="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DOLOR SIS EMET</a:t>
            </a:r>
          </a:p>
          <a:p>
            <a:pPr algn="r"/>
            <a:r>
              <a:rPr lang="en-US" sz="2215" dirty="0" smtClean="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MOMENTUM</a:t>
            </a:r>
          </a:p>
        </p:txBody>
      </p:sp>
      <p:sp>
        <p:nvSpPr>
          <p:cNvPr id="27" name="Rectangle 26"/>
          <p:cNvSpPr/>
          <p:nvPr/>
        </p:nvSpPr>
        <p:spPr>
          <a:xfrm>
            <a:off x="470408" y="2560930"/>
            <a:ext cx="2403129" cy="3075201"/>
          </a:xfrm>
          <a:prstGeom prst="rect">
            <a:avLst/>
          </a:prstGeom>
        </p:spPr>
        <p:txBody>
          <a:bodyPr wrap="square">
            <a:spAutoFit/>
          </a:bodyPr>
          <a:lstStyle/>
          <a:p>
            <a:pPr algn="r">
              <a:lnSpc>
                <a:spcPct val="150000"/>
              </a:lnSpc>
            </a:pPr>
            <a:r>
              <a:rPr lang="id-ID" sz="1292"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1" name="Rectangle 10"/>
          <p:cNvSpPr/>
          <p:nvPr/>
        </p:nvSpPr>
        <p:spPr>
          <a:xfrm>
            <a:off x="4361439" y="3432782"/>
            <a:ext cx="1241267" cy="341006"/>
          </a:xfrm>
          <a:prstGeom prst="rect">
            <a:avLst/>
          </a:prstGeom>
          <a:noFill/>
        </p:spPr>
        <p:txBody>
          <a:bodyPr wrap="none" lIns="84406" tIns="42203" rIns="84406" bIns="42203">
            <a:spAutoFit/>
          </a:bodyPr>
          <a:lstStyle/>
          <a:p>
            <a:pPr algn="ctr"/>
            <a:r>
              <a:rPr lang="id-ID" sz="1662"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FLEKSIBEL</a:t>
            </a:r>
            <a:endParaRPr lang="en-US" sz="1662"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40" name="Rectangle 39"/>
          <p:cNvSpPr/>
          <p:nvPr/>
        </p:nvSpPr>
        <p:spPr>
          <a:xfrm>
            <a:off x="881975" y="418247"/>
            <a:ext cx="1658048"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42" name="Rectangle 41"/>
          <p:cNvSpPr/>
          <p:nvPr/>
        </p:nvSpPr>
        <p:spPr>
          <a:xfrm>
            <a:off x="5347035" y="8569342"/>
            <a:ext cx="877385" cy="483031"/>
          </a:xfrm>
          <a:prstGeom prst="rect">
            <a:avLst/>
          </a:prstGeom>
          <a:noFill/>
        </p:spPr>
        <p:txBody>
          <a:bodyPr wrap="none" lIns="84406" tIns="42203" rIns="84406" bIns="42203">
            <a:spAutoFit/>
          </a:bodyPr>
          <a:lstStyle/>
          <a:p>
            <a:pPr algn="ctr"/>
            <a:r>
              <a:rPr lang="id-ID" sz="2585" dirty="0">
                <a:ln w="0"/>
                <a:solidFill>
                  <a:srgbClr val="002060"/>
                </a:solidFill>
                <a:effectLst>
                  <a:outerShdw blurRad="38100" dist="19050" dir="2700000" algn="tl" rotWithShape="0">
                    <a:schemeClr val="dk1">
                      <a:alpha val="40000"/>
                    </a:schemeClr>
                  </a:outerShdw>
                </a:effectLst>
              </a:rPr>
              <a:t>BAB I</a:t>
            </a:r>
            <a:endParaRPr lang="en-US" sz="2585" dirty="0">
              <a:ln w="0"/>
              <a:solidFill>
                <a:srgbClr val="002060"/>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6799" y="4868464"/>
            <a:ext cx="495441" cy="495441"/>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2226" y="6801073"/>
            <a:ext cx="379691" cy="37969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9425" y="2826890"/>
            <a:ext cx="472815" cy="472815"/>
          </a:xfrm>
          <a:prstGeom prst="rect">
            <a:avLst/>
          </a:prstGeom>
        </p:spPr>
      </p:pic>
      <p:sp>
        <p:nvSpPr>
          <p:cNvPr id="23" name="Rectangle 22"/>
          <p:cNvSpPr/>
          <p:nvPr/>
        </p:nvSpPr>
        <p:spPr>
          <a:xfrm>
            <a:off x="3761675" y="3722206"/>
            <a:ext cx="2440795" cy="1086516"/>
          </a:xfrm>
          <a:prstGeom prst="rect">
            <a:avLst/>
          </a:prstGeom>
        </p:spPr>
        <p:txBody>
          <a:bodyPr wrap="square">
            <a:spAutoFit/>
          </a:bodyPr>
          <a:lstStyle/>
          <a:p>
            <a:pPr algn="ctr"/>
            <a:r>
              <a:rPr lang="id-ID" sz="1292" dirty="0">
                <a:solidFill>
                  <a:srgbClr val="002060"/>
                </a:solidFill>
                <a:latin typeface="Open Sans"/>
              </a:rPr>
              <a:t>Lorem ipsum dolor sit amet, consectetur adipiscing elit. Cras non tristique magna. Sed sodales lobortis est sit amet placerat.</a:t>
            </a:r>
          </a:p>
        </p:txBody>
      </p:sp>
      <p:sp>
        <p:nvSpPr>
          <p:cNvPr id="26" name="Rectangle 25"/>
          <p:cNvSpPr/>
          <p:nvPr/>
        </p:nvSpPr>
        <p:spPr>
          <a:xfrm>
            <a:off x="4318436" y="5330613"/>
            <a:ext cx="1241267" cy="341006"/>
          </a:xfrm>
          <a:prstGeom prst="rect">
            <a:avLst/>
          </a:prstGeom>
          <a:noFill/>
        </p:spPr>
        <p:txBody>
          <a:bodyPr wrap="none" lIns="84406" tIns="42203" rIns="84406" bIns="42203">
            <a:spAutoFit/>
          </a:bodyPr>
          <a:lstStyle/>
          <a:p>
            <a:pPr algn="ctr"/>
            <a:r>
              <a:rPr lang="id-ID" sz="1662"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FLEKSIBEL</a:t>
            </a:r>
            <a:endParaRPr lang="en-US" sz="1662"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9" name="Rectangle 28"/>
          <p:cNvSpPr/>
          <p:nvPr/>
        </p:nvSpPr>
        <p:spPr>
          <a:xfrm>
            <a:off x="3718672" y="5620037"/>
            <a:ext cx="2440795" cy="1086516"/>
          </a:xfrm>
          <a:prstGeom prst="rect">
            <a:avLst/>
          </a:prstGeom>
        </p:spPr>
        <p:txBody>
          <a:bodyPr wrap="square">
            <a:spAutoFit/>
          </a:bodyPr>
          <a:lstStyle/>
          <a:p>
            <a:pPr algn="ctr"/>
            <a:r>
              <a:rPr lang="id-ID" sz="1292" dirty="0">
                <a:solidFill>
                  <a:srgbClr val="002060"/>
                </a:solidFill>
                <a:latin typeface="Open Sans"/>
              </a:rPr>
              <a:t>Lorem ipsum dolor sit amet, consectetur adipiscing elit. Cras non tristique magna. Sed sodales lobortis est sit amet placerat.</a:t>
            </a:r>
          </a:p>
        </p:txBody>
      </p:sp>
      <p:sp>
        <p:nvSpPr>
          <p:cNvPr id="31" name="Rectangle 30"/>
          <p:cNvSpPr/>
          <p:nvPr/>
        </p:nvSpPr>
        <p:spPr>
          <a:xfrm>
            <a:off x="4384166" y="7237519"/>
            <a:ext cx="1241267" cy="341006"/>
          </a:xfrm>
          <a:prstGeom prst="rect">
            <a:avLst/>
          </a:prstGeom>
          <a:noFill/>
        </p:spPr>
        <p:txBody>
          <a:bodyPr wrap="none" lIns="84406" tIns="42203" rIns="84406" bIns="42203">
            <a:spAutoFit/>
          </a:bodyPr>
          <a:lstStyle/>
          <a:p>
            <a:pPr algn="ctr"/>
            <a:r>
              <a:rPr lang="id-ID" sz="1662"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FLEKSIBEL</a:t>
            </a:r>
            <a:endParaRPr lang="en-US" sz="1662"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4" name="Rectangle 33"/>
          <p:cNvSpPr/>
          <p:nvPr/>
        </p:nvSpPr>
        <p:spPr>
          <a:xfrm>
            <a:off x="3784402" y="7526944"/>
            <a:ext cx="2440795" cy="1086516"/>
          </a:xfrm>
          <a:prstGeom prst="rect">
            <a:avLst/>
          </a:prstGeom>
        </p:spPr>
        <p:txBody>
          <a:bodyPr wrap="square">
            <a:spAutoFit/>
          </a:bodyPr>
          <a:lstStyle/>
          <a:p>
            <a:pPr algn="ctr"/>
            <a:r>
              <a:rPr lang="id-ID" sz="1292" dirty="0">
                <a:solidFill>
                  <a:srgbClr val="002060"/>
                </a:solidFill>
                <a:latin typeface="Open Sans"/>
              </a:rPr>
              <a:t>Lorem ipsum dolor sit amet, consectetur adipiscing elit. Cras non tristique magna. Sed sodales lobortis est sit amet placerat.</a:t>
            </a:r>
          </a:p>
        </p:txBody>
      </p:sp>
      <p:sp>
        <p:nvSpPr>
          <p:cNvPr id="35" name="Rectangle 34"/>
          <p:cNvSpPr/>
          <p:nvPr/>
        </p:nvSpPr>
        <p:spPr>
          <a:xfrm>
            <a:off x="467306" y="5704498"/>
            <a:ext cx="2403129" cy="3075201"/>
          </a:xfrm>
          <a:prstGeom prst="rect">
            <a:avLst/>
          </a:prstGeom>
        </p:spPr>
        <p:txBody>
          <a:bodyPr wrap="square">
            <a:spAutoFit/>
          </a:bodyPr>
          <a:lstStyle/>
          <a:p>
            <a:pPr algn="r">
              <a:lnSpc>
                <a:spcPct val="150000"/>
              </a:lnSpc>
            </a:pPr>
            <a:r>
              <a:rPr lang="id-ID" sz="1292"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Tree>
    <p:extLst>
      <p:ext uri="{BB962C8B-B14F-4D97-AF65-F5344CB8AC3E}">
        <p14:creationId xmlns:p14="http://schemas.microsoft.com/office/powerpoint/2010/main" val="4212559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93290" y="1187450"/>
            <a:ext cx="3296410" cy="2180340"/>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p:cNvSpPr/>
          <p:nvPr/>
        </p:nvSpPr>
        <p:spPr>
          <a:xfrm>
            <a:off x="3167060" y="5365010"/>
            <a:ext cx="3322640" cy="2776914"/>
          </a:xfrm>
          <a:prstGeom prst="rect">
            <a:avLst/>
          </a:prstGeom>
        </p:spPr>
        <p:txBody>
          <a:bodyPr wrap="square">
            <a:spAutoFit/>
          </a:bodyPr>
          <a:lstStyle/>
          <a:p>
            <a:pPr>
              <a:lnSpc>
                <a:spcPct val="150000"/>
              </a:lnSpc>
            </a:pPr>
            <a:r>
              <a:rPr lang="id-ID" sz="1292"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sp>
        <p:nvSpPr>
          <p:cNvPr id="16" name="Rectangle 15"/>
          <p:cNvSpPr/>
          <p:nvPr/>
        </p:nvSpPr>
        <p:spPr>
          <a:xfrm>
            <a:off x="628419" y="418247"/>
            <a:ext cx="1595531"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4" name="Straight Connector 13"/>
          <p:cNvCxnSpPr/>
          <p:nvPr/>
        </p:nvCxnSpPr>
        <p:spPr>
          <a:xfrm>
            <a:off x="3009765" y="631992"/>
            <a:ext cx="343600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55113" y="8290316"/>
            <a:ext cx="877385"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I</a:t>
            </a:r>
            <a:endParaRPr lang="en-US" sz="2585" dirty="0">
              <a:ln w="0"/>
              <a:effectLst>
                <a:outerShdw blurRad="38100" dist="19050" dir="2700000" algn="tl" rotWithShape="0">
                  <a:schemeClr val="dk1">
                    <a:alpha val="40000"/>
                  </a:schemeClr>
                </a:outerShdw>
              </a:effectLst>
            </a:endParaRPr>
          </a:p>
        </p:txBody>
      </p:sp>
      <p:sp>
        <p:nvSpPr>
          <p:cNvPr id="18" name="Rectangle 17"/>
          <p:cNvSpPr/>
          <p:nvPr/>
        </p:nvSpPr>
        <p:spPr>
          <a:xfrm>
            <a:off x="1753849" y="8469443"/>
            <a:ext cx="4691921" cy="1499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92150" y="1187450"/>
            <a:ext cx="2320873" cy="68056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89213" y="1382323"/>
            <a:ext cx="2003888" cy="6324552"/>
          </a:xfrm>
          <a:prstGeom prst="rect">
            <a:avLst/>
          </a:prstGeom>
        </p:spPr>
        <p:txBody>
          <a:bodyPr wrap="square">
            <a:spAutoFit/>
          </a:bodyPr>
          <a:lstStyle/>
          <a:p>
            <a:pPr>
              <a:lnSpc>
                <a:spcPct val="150000"/>
              </a:lnSpc>
            </a:pPr>
            <a:r>
              <a:rPr lang="id-ID" sz="1292" dirty="0">
                <a:solidFill>
                  <a:schemeClr val="bg1"/>
                </a:solidFill>
                <a:latin typeface="Open Sans"/>
              </a:rPr>
              <a:t>Donec fermentum ligula et interdum varius. Nam malesuada massa id pulvinar volutpat. Cras sollicitudin convallis orci ullamcorper mollis. Nam sed sapien sapien. Nunc justo libero, tristique sed enim eu, tristique fringilla felis. Ut euismod nibh in pharetra molestie. </a:t>
            </a:r>
          </a:p>
          <a:p>
            <a:pPr>
              <a:lnSpc>
                <a:spcPct val="150000"/>
              </a:lnSpc>
            </a:pPr>
            <a:endParaRPr lang="id-ID" sz="1292" dirty="0">
              <a:solidFill>
                <a:schemeClr val="bg1"/>
              </a:solidFill>
              <a:latin typeface="Open Sans"/>
            </a:endParaRPr>
          </a:p>
          <a:p>
            <a:pPr>
              <a:lnSpc>
                <a:spcPct val="150000"/>
              </a:lnSpc>
            </a:pPr>
            <a:r>
              <a:rPr lang="id-ID" sz="1292" dirty="0">
                <a:solidFill>
                  <a:schemeClr val="bg1"/>
                </a:solidFill>
                <a:latin typeface="Open Sans"/>
              </a:rPr>
              <a:t>Nunc quis dui vel erat varius vehicula. Donec aliquet ipsum id elit iaculis placerat. Vestibulum in ex ut lorem dapibus dictum vel eget tortor. </a:t>
            </a:r>
          </a:p>
        </p:txBody>
      </p:sp>
      <p:pic>
        <p:nvPicPr>
          <p:cNvPr id="5" name="Picture Placeholder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279" r="3279"/>
          <a:stretch>
            <a:fillRect/>
          </a:stretch>
        </p:blipFill>
        <p:spPr/>
      </p:pic>
    </p:spTree>
    <p:extLst>
      <p:ext uri="{BB962C8B-B14F-4D97-AF65-F5344CB8AC3E}">
        <p14:creationId xmlns:p14="http://schemas.microsoft.com/office/powerpoint/2010/main" val="1035960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289BE5"/>
            </a:gs>
            <a:gs pos="34000">
              <a:srgbClr val="9006A1"/>
            </a:gs>
            <a:gs pos="71000">
              <a:srgbClr val="4A078C"/>
            </a:gs>
            <a:gs pos="100000">
              <a:srgbClr val="090979"/>
            </a:gs>
          </a:gsLst>
          <a:lin ang="5400000" scaled="1"/>
        </a:gradFill>
        <a:effectLst/>
      </p:bgPr>
    </p:bg>
    <p:spTree>
      <p:nvGrpSpPr>
        <p:cNvPr id="1" name=""/>
        <p:cNvGrpSpPr/>
        <p:nvPr/>
      </p:nvGrpSpPr>
      <p:grpSpPr>
        <a:xfrm>
          <a:off x="0" y="0"/>
          <a:ext cx="0" cy="0"/>
          <a:chOff x="0" y="0"/>
          <a:chExt cx="0" cy="0"/>
        </a:xfrm>
      </p:grpSpPr>
      <p:sp>
        <p:nvSpPr>
          <p:cNvPr id="49" name="Freeform 48"/>
          <p:cNvSpPr/>
          <p:nvPr/>
        </p:nvSpPr>
        <p:spPr>
          <a:xfrm flipH="1">
            <a:off x="-1" y="2533983"/>
            <a:ext cx="5561351" cy="2896002"/>
          </a:xfrm>
          <a:custGeom>
            <a:avLst/>
            <a:gdLst>
              <a:gd name="connsiteX0" fmla="*/ 784335 w 2851930"/>
              <a:gd name="connsiteY0" fmla="*/ 0 h 3137336"/>
              <a:gd name="connsiteX1" fmla="*/ 2851930 w 2851930"/>
              <a:gd name="connsiteY1" fmla="*/ 0 h 3137336"/>
              <a:gd name="connsiteX2" fmla="*/ 2851930 w 2851930"/>
              <a:gd name="connsiteY2" fmla="*/ 3137336 h 3137336"/>
              <a:gd name="connsiteX3" fmla="*/ 784335 w 2851930"/>
              <a:gd name="connsiteY3" fmla="*/ 3137336 h 3137336"/>
              <a:gd name="connsiteX4" fmla="*/ 0 w 2851930"/>
              <a:gd name="connsiteY4" fmla="*/ 1568668 h 3137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930" h="3137336">
                <a:moveTo>
                  <a:pt x="784335" y="0"/>
                </a:moveTo>
                <a:lnTo>
                  <a:pt x="2851930" y="0"/>
                </a:lnTo>
                <a:lnTo>
                  <a:pt x="2851930" y="3137336"/>
                </a:lnTo>
                <a:lnTo>
                  <a:pt x="784335" y="3137336"/>
                </a:lnTo>
                <a:lnTo>
                  <a:pt x="0" y="1568668"/>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8" name="Rectangle 37"/>
          <p:cNvSpPr/>
          <p:nvPr/>
        </p:nvSpPr>
        <p:spPr>
          <a:xfrm>
            <a:off x="0" y="2620108"/>
            <a:ext cx="6858000" cy="6523892"/>
          </a:xfrm>
          <a:prstGeom prst="rect">
            <a:avLst/>
          </a:prstGeom>
          <a:gradFill flip="none" rotWithShape="1">
            <a:gsLst>
              <a:gs pos="0">
                <a:srgbClr val="7030A0">
                  <a:alpha val="0"/>
                </a:srgbClr>
              </a:gs>
              <a:gs pos="56000">
                <a:srgbClr val="002060"/>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nvGrpSpPr>
          <p:cNvPr id="2" name="Group 1"/>
          <p:cNvGrpSpPr/>
          <p:nvPr/>
        </p:nvGrpSpPr>
        <p:grpSpPr>
          <a:xfrm>
            <a:off x="266212" y="3882452"/>
            <a:ext cx="6577855" cy="5253514"/>
            <a:chOff x="266212" y="4081988"/>
            <a:chExt cx="6328019" cy="5053978"/>
          </a:xfrm>
        </p:grpSpPr>
        <p:sp>
          <p:nvSpPr>
            <p:cNvPr id="39" name="Diagonal Stripe 38"/>
            <p:cNvSpPr/>
            <p:nvPr/>
          </p:nvSpPr>
          <p:spPr>
            <a:xfrm flipH="1" flipV="1">
              <a:off x="1542584" y="4081988"/>
              <a:ext cx="5051647" cy="5051647"/>
            </a:xfrm>
            <a:prstGeom prst="diagStripe">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
          <p:nvSpPr>
            <p:cNvPr id="46" name="Diagonal Stripe 45"/>
            <p:cNvSpPr/>
            <p:nvPr/>
          </p:nvSpPr>
          <p:spPr>
            <a:xfrm flipH="1" flipV="1">
              <a:off x="4184940" y="7378778"/>
              <a:ext cx="1748493" cy="1748493"/>
            </a:xfrm>
            <a:prstGeom prst="diagStripe">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
          <p:nvSpPr>
            <p:cNvPr id="47" name="Diagonal Stripe 46"/>
            <p:cNvSpPr/>
            <p:nvPr/>
          </p:nvSpPr>
          <p:spPr>
            <a:xfrm flipH="1" flipV="1">
              <a:off x="266212" y="5680110"/>
              <a:ext cx="3455856" cy="3455856"/>
            </a:xfrm>
            <a:prstGeom prst="diagStripe">
              <a:avLst>
                <a:gd name="adj" fmla="val 70027"/>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grpSp>
      <p:sp>
        <p:nvSpPr>
          <p:cNvPr id="16" name="Rectangle 15"/>
          <p:cNvSpPr/>
          <p:nvPr/>
        </p:nvSpPr>
        <p:spPr>
          <a:xfrm>
            <a:off x="619729" y="7877345"/>
            <a:ext cx="2926023" cy="539842"/>
          </a:xfrm>
          <a:prstGeom prst="rect">
            <a:avLst/>
          </a:prstGeom>
          <a:noFill/>
        </p:spPr>
        <p:txBody>
          <a:bodyPr wrap="none" lIns="84406" tIns="42203" rIns="84406" bIns="42203">
            <a:spAutoFit/>
          </a:bodyPr>
          <a:lstStyle/>
          <a:p>
            <a:pPr algn="ctr"/>
            <a:r>
              <a:rPr lang="en-US" sz="2954"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2954"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629849" y="8377374"/>
            <a:ext cx="2874807" cy="404726"/>
          </a:xfrm>
          <a:prstGeom prst="rect">
            <a:avLst/>
          </a:prstGeom>
          <a:noFill/>
        </p:spPr>
        <p:txBody>
          <a:bodyPr wrap="square" rtlCol="0">
            <a:spAutoFit/>
          </a:bodyPr>
          <a:lstStyle/>
          <a:p>
            <a:r>
              <a:rPr lang="id-ID" sz="1015" dirty="0">
                <a:solidFill>
                  <a:schemeClr val="bg1"/>
                </a:solidFill>
              </a:rPr>
              <a:t>Neque porro quisquam est qui dolorem ipsum quia dolor sit amet, consectetur, adipisci velit...</a:t>
            </a:r>
          </a:p>
        </p:txBody>
      </p:sp>
      <p:grpSp>
        <p:nvGrpSpPr>
          <p:cNvPr id="41" name="Group 40"/>
          <p:cNvGrpSpPr/>
          <p:nvPr/>
        </p:nvGrpSpPr>
        <p:grpSpPr>
          <a:xfrm>
            <a:off x="5322007" y="355438"/>
            <a:ext cx="621618" cy="620778"/>
            <a:chOff x="5470336" y="180639"/>
            <a:chExt cx="1119321" cy="1117809"/>
          </a:xfrm>
        </p:grpSpPr>
        <p:sp>
          <p:nvSpPr>
            <p:cNvPr id="42" name="Freeform 799"/>
            <p:cNvSpPr>
              <a:spLocks/>
            </p:cNvSpPr>
            <p:nvPr/>
          </p:nvSpPr>
          <p:spPr bwMode="auto">
            <a:xfrm>
              <a:off x="5470336" y="180639"/>
              <a:ext cx="1119321" cy="1117809"/>
            </a:xfrm>
            <a:custGeom>
              <a:avLst/>
              <a:gdLst>
                <a:gd name="T0" fmla="*/ 415 w 1542"/>
                <a:gd name="T1" fmla="*/ 174 h 1539"/>
                <a:gd name="T2" fmla="*/ 415 w 1542"/>
                <a:gd name="T3" fmla="*/ 1121 h 1539"/>
                <a:gd name="T4" fmla="*/ 1362 w 1542"/>
                <a:gd name="T5" fmla="*/ 1121 h 1539"/>
                <a:gd name="T6" fmla="*/ 1542 w 1542"/>
                <a:gd name="T7" fmla="*/ 794 h 1539"/>
                <a:gd name="T8" fmla="*/ 1330 w 1542"/>
                <a:gd name="T9" fmla="*/ 1252 h 1539"/>
                <a:gd name="T10" fmla="*/ 288 w 1542"/>
                <a:gd name="T11" fmla="*/ 1251 h 1539"/>
                <a:gd name="T12" fmla="*/ 288 w 1542"/>
                <a:gd name="T13" fmla="*/ 210 h 1539"/>
                <a:gd name="T14" fmla="*/ 720 w 1542"/>
                <a:gd name="T15" fmla="*/ 0 h 1539"/>
                <a:gd name="T16" fmla="*/ 415 w 1542"/>
                <a:gd name="T17" fmla="*/ 174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1539">
                  <a:moveTo>
                    <a:pt x="415" y="174"/>
                  </a:moveTo>
                  <a:cubicBezTo>
                    <a:pt x="154" y="436"/>
                    <a:pt x="154" y="860"/>
                    <a:pt x="415" y="1121"/>
                  </a:cubicBezTo>
                  <a:cubicBezTo>
                    <a:pt x="677" y="1383"/>
                    <a:pt x="1101" y="1383"/>
                    <a:pt x="1362" y="1121"/>
                  </a:cubicBezTo>
                  <a:cubicBezTo>
                    <a:pt x="1456" y="1028"/>
                    <a:pt x="1516" y="914"/>
                    <a:pt x="1542" y="794"/>
                  </a:cubicBezTo>
                  <a:cubicBezTo>
                    <a:pt x="1528" y="961"/>
                    <a:pt x="1457" y="1124"/>
                    <a:pt x="1330" y="1252"/>
                  </a:cubicBezTo>
                  <a:cubicBezTo>
                    <a:pt x="1042" y="1539"/>
                    <a:pt x="576" y="1539"/>
                    <a:pt x="288" y="1251"/>
                  </a:cubicBezTo>
                  <a:cubicBezTo>
                    <a:pt x="0" y="964"/>
                    <a:pt x="0" y="498"/>
                    <a:pt x="288" y="210"/>
                  </a:cubicBezTo>
                  <a:cubicBezTo>
                    <a:pt x="409" y="89"/>
                    <a:pt x="562" y="19"/>
                    <a:pt x="720" y="0"/>
                  </a:cubicBezTo>
                  <a:cubicBezTo>
                    <a:pt x="608" y="29"/>
                    <a:pt x="503" y="87"/>
                    <a:pt x="415" y="174"/>
                  </a:cubicBezTo>
                  <a:close/>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sp>
          <p:nvSpPr>
            <p:cNvPr id="43" name="Freeform 800"/>
            <p:cNvSpPr>
              <a:spLocks/>
            </p:cNvSpPr>
            <p:nvPr/>
          </p:nvSpPr>
          <p:spPr bwMode="auto">
            <a:xfrm>
              <a:off x="5679074" y="191228"/>
              <a:ext cx="744197" cy="903020"/>
            </a:xfrm>
            <a:custGeom>
              <a:avLst/>
              <a:gdLst>
                <a:gd name="T0" fmla="*/ 720 w 1023"/>
                <a:gd name="T1" fmla="*/ 54 h 1244"/>
                <a:gd name="T2" fmla="*/ 154 w 1023"/>
                <a:gd name="T3" fmla="*/ 620 h 1244"/>
                <a:gd name="T4" fmla="*/ 720 w 1023"/>
                <a:gd name="T5" fmla="*/ 1186 h 1244"/>
                <a:gd name="T6" fmla="*/ 1023 w 1023"/>
                <a:gd name="T7" fmla="*/ 1098 h 1244"/>
                <a:gd name="T8" fmla="*/ 622 w 1023"/>
                <a:gd name="T9" fmla="*/ 1244 h 1244"/>
                <a:gd name="T10" fmla="*/ 0 w 1023"/>
                <a:gd name="T11" fmla="*/ 622 h 1244"/>
                <a:gd name="T12" fmla="*/ 622 w 1023"/>
                <a:gd name="T13" fmla="*/ 0 h 1244"/>
                <a:gd name="T14" fmla="*/ 1006 w 1023"/>
                <a:gd name="T15" fmla="*/ 132 h 1244"/>
                <a:gd name="T16" fmla="*/ 720 w 1023"/>
                <a:gd name="T17" fmla="*/ 5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3" h="1244">
                  <a:moveTo>
                    <a:pt x="720" y="54"/>
                  </a:moveTo>
                  <a:cubicBezTo>
                    <a:pt x="407" y="54"/>
                    <a:pt x="154" y="308"/>
                    <a:pt x="154" y="620"/>
                  </a:cubicBezTo>
                  <a:cubicBezTo>
                    <a:pt x="154" y="933"/>
                    <a:pt x="407" y="1186"/>
                    <a:pt x="720" y="1186"/>
                  </a:cubicBezTo>
                  <a:cubicBezTo>
                    <a:pt x="831" y="1186"/>
                    <a:pt x="935" y="1153"/>
                    <a:pt x="1023" y="1098"/>
                  </a:cubicBezTo>
                  <a:cubicBezTo>
                    <a:pt x="915" y="1189"/>
                    <a:pt x="775" y="1244"/>
                    <a:pt x="622" y="1244"/>
                  </a:cubicBezTo>
                  <a:cubicBezTo>
                    <a:pt x="279" y="1244"/>
                    <a:pt x="0" y="965"/>
                    <a:pt x="0" y="622"/>
                  </a:cubicBezTo>
                  <a:cubicBezTo>
                    <a:pt x="0" y="278"/>
                    <a:pt x="279" y="0"/>
                    <a:pt x="622" y="0"/>
                  </a:cubicBezTo>
                  <a:cubicBezTo>
                    <a:pt x="767" y="0"/>
                    <a:pt x="900" y="49"/>
                    <a:pt x="1006" y="132"/>
                  </a:cubicBezTo>
                  <a:cubicBezTo>
                    <a:pt x="922" y="83"/>
                    <a:pt x="824" y="54"/>
                    <a:pt x="720" y="54"/>
                  </a:cubicBezTo>
                  <a:close/>
                </a:path>
              </a:pathLst>
            </a:custGeom>
            <a:solidFill>
              <a:srgbClr val="3D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44" name="Freeform 801"/>
            <p:cNvSpPr>
              <a:spLocks/>
            </p:cNvSpPr>
            <p:nvPr/>
          </p:nvSpPr>
          <p:spPr bwMode="auto">
            <a:xfrm>
              <a:off x="5806132" y="233580"/>
              <a:ext cx="775962" cy="777474"/>
            </a:xfrm>
            <a:custGeom>
              <a:avLst/>
              <a:gdLst>
                <a:gd name="T0" fmla="*/ 948 w 1069"/>
                <a:gd name="T1" fmla="*/ 288 h 1071"/>
                <a:gd name="T2" fmla="*/ 290 w 1069"/>
                <a:gd name="T3" fmla="*/ 288 h 1071"/>
                <a:gd name="T4" fmla="*/ 290 w 1069"/>
                <a:gd name="T5" fmla="*/ 946 h 1071"/>
                <a:gd name="T6" fmla="*/ 518 w 1069"/>
                <a:gd name="T7" fmla="*/ 1071 h 1071"/>
                <a:gd name="T8" fmla="*/ 200 w 1069"/>
                <a:gd name="T9" fmla="*/ 923 h 1071"/>
                <a:gd name="T10" fmla="*/ 200 w 1069"/>
                <a:gd name="T11" fmla="*/ 200 h 1071"/>
                <a:gd name="T12" fmla="*/ 923 w 1069"/>
                <a:gd name="T13" fmla="*/ 200 h 1071"/>
                <a:gd name="T14" fmla="*/ 1069 w 1069"/>
                <a:gd name="T15" fmla="*/ 500 h 1071"/>
                <a:gd name="T16" fmla="*/ 948 w 1069"/>
                <a:gd name="T17" fmla="*/ 28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071">
                  <a:moveTo>
                    <a:pt x="948" y="288"/>
                  </a:moveTo>
                  <a:cubicBezTo>
                    <a:pt x="766" y="107"/>
                    <a:pt x="472" y="107"/>
                    <a:pt x="290" y="288"/>
                  </a:cubicBezTo>
                  <a:cubicBezTo>
                    <a:pt x="109" y="470"/>
                    <a:pt x="109" y="764"/>
                    <a:pt x="290" y="946"/>
                  </a:cubicBezTo>
                  <a:cubicBezTo>
                    <a:pt x="355" y="1011"/>
                    <a:pt x="434" y="1052"/>
                    <a:pt x="518" y="1071"/>
                  </a:cubicBezTo>
                  <a:cubicBezTo>
                    <a:pt x="402" y="1061"/>
                    <a:pt x="289" y="1012"/>
                    <a:pt x="200" y="923"/>
                  </a:cubicBezTo>
                  <a:cubicBezTo>
                    <a:pt x="0" y="723"/>
                    <a:pt x="0" y="399"/>
                    <a:pt x="200" y="200"/>
                  </a:cubicBezTo>
                  <a:cubicBezTo>
                    <a:pt x="400" y="0"/>
                    <a:pt x="723" y="0"/>
                    <a:pt x="923" y="200"/>
                  </a:cubicBezTo>
                  <a:cubicBezTo>
                    <a:pt x="1007" y="284"/>
                    <a:pt x="1056" y="390"/>
                    <a:pt x="1069" y="500"/>
                  </a:cubicBezTo>
                  <a:cubicBezTo>
                    <a:pt x="1049" y="422"/>
                    <a:pt x="1009" y="349"/>
                    <a:pt x="948" y="288"/>
                  </a:cubicBezTo>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grpSp>
      <p:sp>
        <p:nvSpPr>
          <p:cNvPr id="45" name="Rectangle 44"/>
          <p:cNvSpPr/>
          <p:nvPr/>
        </p:nvSpPr>
        <p:spPr>
          <a:xfrm>
            <a:off x="5588267" y="441896"/>
            <a:ext cx="980299" cy="312537"/>
          </a:xfrm>
          <a:prstGeom prst="rect">
            <a:avLst/>
          </a:prstGeom>
          <a:noFill/>
        </p:spPr>
        <p:txBody>
          <a:bodyPr wrap="none" lIns="84406" tIns="42203" rIns="84406" bIns="42203">
            <a:spAutoFit/>
          </a:bodyPr>
          <a:lstStyle/>
          <a:p>
            <a:pPr algn="ctr"/>
            <a:r>
              <a:rPr lang="id-ID" sz="1477" dirty="0">
                <a:ln w="0"/>
                <a:solidFill>
                  <a:schemeClr val="accent1">
                    <a:lumMod val="60000"/>
                    <a:lumOff val="40000"/>
                  </a:schemeClr>
                </a:solidFill>
              </a:rPr>
              <a:t>Logo</a:t>
            </a:r>
            <a:r>
              <a:rPr lang="id-ID" sz="1477" dirty="0">
                <a:ln w="0"/>
                <a:solidFill>
                  <a:schemeClr val="bg1"/>
                </a:solidFill>
              </a:rPr>
              <a:t> Anda</a:t>
            </a:r>
            <a:endParaRPr lang="en-US" sz="1477" dirty="0">
              <a:ln w="0"/>
              <a:solidFill>
                <a:schemeClr val="bg1"/>
              </a:solidFill>
            </a:endParaRPr>
          </a:p>
        </p:txBody>
      </p:sp>
      <p:sp>
        <p:nvSpPr>
          <p:cNvPr id="8" name="Rectangle 7"/>
          <p:cNvSpPr/>
          <p:nvPr/>
        </p:nvSpPr>
        <p:spPr>
          <a:xfrm>
            <a:off x="516139" y="2742618"/>
            <a:ext cx="3591269" cy="1449002"/>
          </a:xfrm>
          <a:prstGeom prst="rect">
            <a:avLst/>
          </a:prstGeom>
          <a:noFill/>
        </p:spPr>
        <p:txBody>
          <a:bodyPr wrap="none" lIns="84406" tIns="42203" rIns="84406" bIns="42203">
            <a:spAutoFit/>
          </a:bodyPr>
          <a:lstStyle/>
          <a:p>
            <a:pPr algn="ctr"/>
            <a:r>
              <a:rPr lang="id-ID" sz="8862"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BAB </a:t>
            </a:r>
            <a:r>
              <a:rPr lang="en-US" sz="8862" dirty="0" smtClean="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2</a:t>
            </a:r>
            <a:endParaRPr lang="en-US" sz="8862"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3" name="Rectangle 12"/>
          <p:cNvSpPr/>
          <p:nvPr/>
        </p:nvSpPr>
        <p:spPr>
          <a:xfrm>
            <a:off x="612097" y="3953297"/>
            <a:ext cx="2187544" cy="1115434"/>
          </a:xfrm>
          <a:prstGeom prst="rect">
            <a:avLst/>
          </a:prstGeom>
        </p:spPr>
        <p:txBody>
          <a:bodyPr wrap="square">
            <a:spAutoFit/>
          </a:bodyPr>
          <a:lstStyle/>
          <a:p>
            <a:r>
              <a:rPr lang="id-ID" sz="1662" dirty="0">
                <a:solidFill>
                  <a:schemeClr val="bg1"/>
                </a:solidFill>
                <a:ea typeface="Tahoma" panose="020B0604030504040204" pitchFamily="34" charset="0"/>
                <a:cs typeface="Tahoma" panose="020B0604030504040204" pitchFamily="34" charset="0"/>
              </a:rPr>
              <a:t>LOREM IPSUM DOLOR SIT AMET CONSECTETUR ADIPISCING ELIT</a:t>
            </a:r>
          </a:p>
        </p:txBody>
      </p:sp>
      <p:sp>
        <p:nvSpPr>
          <p:cNvPr id="40" name="Diagonal Stripe 39"/>
          <p:cNvSpPr/>
          <p:nvPr/>
        </p:nvSpPr>
        <p:spPr>
          <a:xfrm>
            <a:off x="-126030" y="-10617"/>
            <a:ext cx="3848099" cy="3848099"/>
          </a:xfrm>
          <a:prstGeom prst="diagStripe">
            <a:avLst/>
          </a:prstGeom>
          <a:gradFill flip="none" rotWithShape="1">
            <a:gsLst>
              <a:gs pos="0">
                <a:schemeClr val="bg1">
                  <a:alpha val="0"/>
                </a:schemeClr>
              </a:gs>
              <a:gs pos="56000">
                <a:schemeClr val="bg1">
                  <a:alpha val="8000"/>
                </a:schemeClr>
              </a:gs>
              <a:gs pos="100000">
                <a:schemeClr val="bg1">
                  <a:alpha val="2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Tree>
    <p:extLst>
      <p:ext uri="{BB962C8B-B14F-4D97-AF65-F5344CB8AC3E}">
        <p14:creationId xmlns:p14="http://schemas.microsoft.com/office/powerpoint/2010/main" val="3217992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692150" y="5255672"/>
            <a:ext cx="5982327" cy="688907"/>
          </a:xfrm>
          <a:prstGeom prst="rect">
            <a:avLst/>
          </a:prstGeom>
        </p:spPr>
        <p:txBody>
          <a:bodyPr wrap="square">
            <a:spAutoFit/>
          </a:bodyPr>
          <a:lstStyle/>
          <a:p>
            <a:pPr>
              <a:lnSpc>
                <a:spcPct val="150000"/>
              </a:lnSpc>
            </a:pPr>
            <a:r>
              <a:rPr lang="id-ID" sz="1292" dirty="0">
                <a:solidFill>
                  <a:srgbClr val="000000"/>
                </a:solidFill>
                <a:latin typeface="Open Sans"/>
              </a:rPr>
              <a:t>Donec fermentum ligula et interdum varius. Nam malesuada massa id pulvinar volutpat. Cras sollicitudin convallis orci ullamcorper mollis. </a:t>
            </a:r>
          </a:p>
        </p:txBody>
      </p:sp>
      <p:sp>
        <p:nvSpPr>
          <p:cNvPr id="14" name="Rectangle 13"/>
          <p:cNvSpPr/>
          <p:nvPr/>
        </p:nvSpPr>
        <p:spPr>
          <a:xfrm>
            <a:off x="692149" y="4626807"/>
            <a:ext cx="5797551" cy="688907"/>
          </a:xfrm>
          <a:prstGeom prst="rect">
            <a:avLst/>
          </a:prstGeom>
        </p:spPr>
        <p:txBody>
          <a:bodyPr wrap="square">
            <a:spAutoFit/>
          </a:bodyPr>
          <a:lstStyle/>
          <a:p>
            <a:pPr>
              <a:lnSpc>
                <a:spcPct val="150000"/>
              </a:lnSpc>
            </a:pPr>
            <a:r>
              <a:rPr lang="id-ID" sz="1292" dirty="0">
                <a:solidFill>
                  <a:srgbClr val="000000"/>
                </a:solidFill>
                <a:latin typeface="Open Sans"/>
              </a:rPr>
              <a:t>Nam sed sapien sapien. Nunc justo libero, tristique sed enim eu, tristique fringilla felis. Ut euismod nibh in pharetra molestie. </a:t>
            </a:r>
          </a:p>
        </p:txBody>
      </p:sp>
      <p:sp>
        <p:nvSpPr>
          <p:cNvPr id="12" name="Rectangle 11"/>
          <p:cNvSpPr/>
          <p:nvPr/>
        </p:nvSpPr>
        <p:spPr>
          <a:xfrm>
            <a:off x="692150" y="3704620"/>
            <a:ext cx="5797550" cy="987193"/>
          </a:xfrm>
          <a:prstGeom prst="rect">
            <a:avLst/>
          </a:prstGeom>
        </p:spPr>
        <p:txBody>
          <a:bodyPr wrap="square">
            <a:spAutoFit/>
          </a:bodyPr>
          <a:lstStyle/>
          <a:p>
            <a:pPr>
              <a:lnSpc>
                <a:spcPct val="150000"/>
              </a:lnSpc>
            </a:pPr>
            <a:r>
              <a:rPr lang="id-ID" sz="1292"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a:t>
            </a:r>
          </a:p>
        </p:txBody>
      </p:sp>
      <p:sp>
        <p:nvSpPr>
          <p:cNvPr id="13" name="Rectangle 12"/>
          <p:cNvSpPr/>
          <p:nvPr/>
        </p:nvSpPr>
        <p:spPr>
          <a:xfrm>
            <a:off x="628419" y="418247"/>
            <a:ext cx="1595531"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5" name="Straight Connector 14"/>
          <p:cNvCxnSpPr/>
          <p:nvPr/>
        </p:nvCxnSpPr>
        <p:spPr>
          <a:xfrm>
            <a:off x="3009765" y="631992"/>
            <a:ext cx="343600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3435" y="8290316"/>
            <a:ext cx="960742"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a:t>
            </a:r>
            <a:r>
              <a:rPr lang="en-US" sz="2585" dirty="0" smtClean="0">
                <a:ln w="0"/>
                <a:effectLst>
                  <a:outerShdw blurRad="38100" dist="19050" dir="2700000" algn="tl" rotWithShape="0">
                    <a:schemeClr val="dk1">
                      <a:alpha val="40000"/>
                    </a:schemeClr>
                  </a:outerShdw>
                </a:effectLst>
              </a:rPr>
              <a:t>I</a:t>
            </a:r>
            <a:r>
              <a:rPr lang="id-ID" sz="2585" dirty="0" smtClean="0">
                <a:ln w="0"/>
                <a:effectLst>
                  <a:outerShdw blurRad="38100" dist="19050" dir="2700000" algn="tl" rotWithShape="0">
                    <a:schemeClr val="dk1">
                      <a:alpha val="40000"/>
                    </a:schemeClr>
                  </a:outerShdw>
                </a:effectLst>
              </a:rPr>
              <a:t>I</a:t>
            </a:r>
            <a:endParaRPr lang="en-US" sz="2585" dirty="0">
              <a:ln w="0"/>
              <a:effectLst>
                <a:outerShdw blurRad="38100" dist="19050" dir="2700000" algn="tl" rotWithShape="0">
                  <a:schemeClr val="dk1">
                    <a:alpha val="40000"/>
                  </a:schemeClr>
                </a:outerShdw>
              </a:effectLst>
            </a:endParaRPr>
          </a:p>
        </p:txBody>
      </p:sp>
      <p:sp>
        <p:nvSpPr>
          <p:cNvPr id="18" name="Rectangle 17"/>
          <p:cNvSpPr/>
          <p:nvPr/>
        </p:nvSpPr>
        <p:spPr>
          <a:xfrm>
            <a:off x="1753849" y="8469443"/>
            <a:ext cx="4691921" cy="1499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92150" y="1187450"/>
            <a:ext cx="5797550" cy="245516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2150" y="1187450"/>
            <a:ext cx="3984781" cy="7163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37045" y="1409075"/>
            <a:ext cx="3015427" cy="307777"/>
          </a:xfrm>
          <a:prstGeom prst="rect">
            <a:avLst/>
          </a:prstGeom>
        </p:spPr>
        <p:txBody>
          <a:bodyPr wrap="square">
            <a:spAutoFit/>
          </a:bodyPr>
          <a:lstStyle/>
          <a:p>
            <a:r>
              <a:rPr lang="en-US" sz="1400"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400"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9" name="Rectangle 8"/>
          <p:cNvSpPr/>
          <p:nvPr/>
        </p:nvSpPr>
        <p:spPr>
          <a:xfrm>
            <a:off x="836765" y="1927162"/>
            <a:ext cx="3585333" cy="1583767"/>
          </a:xfrm>
          <a:prstGeom prst="rect">
            <a:avLst/>
          </a:prstGeom>
        </p:spPr>
        <p:txBody>
          <a:bodyPr wrap="square">
            <a:spAutoFit/>
          </a:bodyPr>
          <a:lstStyle/>
          <a:p>
            <a:pPr algn="just">
              <a:lnSpc>
                <a:spcPct val="150000"/>
              </a:lnSpc>
            </a:pPr>
            <a:r>
              <a:rPr lang="id-ID" sz="1292" dirty="0">
                <a:solidFill>
                  <a:schemeClr val="bg1"/>
                </a:solidFill>
                <a:latin typeface="Open Sans"/>
              </a:rPr>
              <a:t>Lorem ipsum dolor sit amet, consectetur adipiscing elit. Cras non tristique magna. Sed sodales lobortis est sit amet placerat. Aliquam ac pharetra lacus, in pretium tortor. Morbi tincidunt porta </a:t>
            </a:r>
            <a:r>
              <a:rPr lang="id-ID" sz="1292" dirty="0" smtClean="0">
                <a:solidFill>
                  <a:schemeClr val="bg1"/>
                </a:solidFill>
                <a:latin typeface="Open Sans"/>
              </a:rPr>
              <a:t>eros</a:t>
            </a:r>
            <a:r>
              <a:rPr lang="en-US" sz="1292" dirty="0" smtClean="0">
                <a:solidFill>
                  <a:schemeClr val="bg1"/>
                </a:solidFill>
                <a:latin typeface="Open Sans"/>
              </a:rPr>
              <a:t>.</a:t>
            </a:r>
            <a:endParaRPr lang="id-ID" sz="1292" dirty="0">
              <a:solidFill>
                <a:schemeClr val="bg1"/>
              </a:solidFill>
              <a:latin typeface="Open Sans"/>
            </a:endParaRPr>
          </a:p>
        </p:txBody>
      </p:sp>
      <p:pic>
        <p:nvPicPr>
          <p:cNvPr id="23" name="Picture Placeholder 2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3390" r="23390"/>
          <a:stretch>
            <a:fillRect/>
          </a:stretch>
        </p:blipFill>
        <p:spPr/>
      </p:pic>
      <p:pic>
        <p:nvPicPr>
          <p:cNvPr id="24" name="Picture Placeholder 23"/>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4191" b="24191"/>
          <a:stretch>
            <a:fillRect/>
          </a:stretch>
        </p:blipFill>
        <p:spPr/>
      </p:pic>
    </p:spTree>
    <p:extLst>
      <p:ext uri="{BB962C8B-B14F-4D97-AF65-F5344CB8AC3E}">
        <p14:creationId xmlns:p14="http://schemas.microsoft.com/office/powerpoint/2010/main" val="3455303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1492</TotalTime>
  <Words>2605</Words>
  <Application>Microsoft Office PowerPoint</Application>
  <PresentationFormat>Letter Paper (8.5x11 in)</PresentationFormat>
  <Paragraphs>187</Paragraphs>
  <Slides>21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Open Sans</vt:lpstr>
      <vt:lpstr>Segoe UI</vt:lpstr>
      <vt:lpstr>Segoe UI Black</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195</cp:revision>
  <dcterms:created xsi:type="dcterms:W3CDTF">2018-12-05T06:41:57Z</dcterms:created>
  <dcterms:modified xsi:type="dcterms:W3CDTF">2020-10-21T01:23:52Z</dcterms:modified>
</cp:coreProperties>
</file>