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23"/>
  </p:notesMasterIdLst>
  <p:handoutMasterIdLst>
    <p:handoutMasterId r:id="rId24"/>
  </p:handoutMasterIdLst>
  <p:sldIdLst>
    <p:sldId id="257" r:id="rId2"/>
    <p:sldId id="259" r:id="rId3"/>
    <p:sldId id="260" r:id="rId4"/>
    <p:sldId id="261" r:id="rId5"/>
    <p:sldId id="262" r:id="rId6"/>
    <p:sldId id="280" r:id="rId7"/>
    <p:sldId id="272" r:id="rId8"/>
    <p:sldId id="264" r:id="rId9"/>
    <p:sldId id="266" r:id="rId10"/>
    <p:sldId id="267" r:id="rId11"/>
    <p:sldId id="273" r:id="rId12"/>
    <p:sldId id="269" r:id="rId13"/>
    <p:sldId id="268" r:id="rId14"/>
    <p:sldId id="270" r:id="rId15"/>
    <p:sldId id="271" r:id="rId16"/>
    <p:sldId id="274" r:id="rId17"/>
    <p:sldId id="275" r:id="rId18"/>
    <p:sldId id="276" r:id="rId19"/>
    <p:sldId id="277" r:id="rId20"/>
    <p:sldId id="278" r:id="rId21"/>
    <p:sldId id="279" r:id="rId22"/>
  </p:sldIdLst>
  <p:sldSz cx="6858000" cy="9144000" type="letter"/>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901" userDrawn="1">
          <p15:clr>
            <a:srgbClr val="A4A3A4"/>
          </p15:clr>
        </p15:guide>
        <p15:guide id="2" pos="2137"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F5597"/>
    <a:srgbClr val="EF2E2D"/>
    <a:srgbClr val="FFFFFF"/>
    <a:srgbClr val="FEFEF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8750" autoAdjust="0"/>
    <p:restoredTop sz="94660"/>
  </p:normalViewPr>
  <p:slideViewPr>
    <p:cSldViewPr snapToGrid="0">
      <p:cViewPr>
        <p:scale>
          <a:sx n="50" d="100"/>
          <a:sy n="50" d="100"/>
        </p:scale>
        <p:origin x="3606" y="588"/>
      </p:cViewPr>
      <p:guideLst>
        <p:guide orient="horz" pos="2901"/>
        <p:guide pos="2137"/>
      </p:guideLst>
    </p:cSldViewPr>
  </p:slideViewPr>
  <p:notesTextViewPr>
    <p:cViewPr>
      <p:scale>
        <a:sx n="1" d="1"/>
        <a:sy n="1" d="1"/>
      </p:scale>
      <p:origin x="0" y="0"/>
    </p:cViewPr>
  </p:notesTextViewPr>
  <p:sorterViewPr>
    <p:cViewPr varScale="1">
      <p:scale>
        <a:sx n="1" d="1"/>
        <a:sy n="1" d="1"/>
      </p:scale>
      <p:origin x="0" y="-1314"/>
    </p:cViewPr>
  </p:sorterViewPr>
  <p:notesViewPr>
    <p:cSldViewPr snapToGrid="0">
      <p:cViewPr varScale="1">
        <p:scale>
          <a:sx n="57" d="100"/>
          <a:sy n="57" d="100"/>
        </p:scale>
        <p:origin x="1956" y="4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id-ID"/>
              <a:t>Facebook Marketing Lorem Ipsum</a:t>
            </a: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A643A1E-9DBB-4FB5-9A3A-E909DE96935D}" type="datetimeFigureOut">
              <a:rPr lang="id-ID" smtClean="0"/>
              <a:t>23/10/2020</a:t>
            </a:fld>
            <a:endParaRPr lang="id-ID"/>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id-ID"/>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37680FC-241A-43F4-9D7D-63AE3ABA4282}" type="slidenum">
              <a:rPr lang="id-ID" smtClean="0"/>
              <a:t>‹#›</a:t>
            </a:fld>
            <a:endParaRPr lang="id-ID"/>
          </a:p>
        </p:txBody>
      </p:sp>
    </p:spTree>
    <p:extLst>
      <p:ext uri="{BB962C8B-B14F-4D97-AF65-F5344CB8AC3E}">
        <p14:creationId xmlns:p14="http://schemas.microsoft.com/office/powerpoint/2010/main" val="2582393904"/>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id-ID"/>
              <a:t>Facebook Marketing Lorem Ipsum</a:t>
            </a: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BF299E-926B-4D91-A081-DF5B85BEB9AA}" type="datetimeFigureOut">
              <a:rPr lang="id-ID" smtClean="0"/>
              <a:t>23/10/2020</a:t>
            </a:fld>
            <a:endParaRPr lang="id-ID"/>
          </a:p>
        </p:txBody>
      </p:sp>
      <p:sp>
        <p:nvSpPr>
          <p:cNvPr id="4" name="Slide Image Placeholder 3"/>
          <p:cNvSpPr>
            <a:spLocks noGrp="1" noRot="1" noChangeAspect="1"/>
          </p:cNvSpPr>
          <p:nvPr>
            <p:ph type="sldImg" idx="2"/>
          </p:nvPr>
        </p:nvSpPr>
        <p:spPr>
          <a:xfrm>
            <a:off x="2271713" y="1143000"/>
            <a:ext cx="2314575" cy="3086100"/>
          </a:xfrm>
          <a:prstGeom prst="rect">
            <a:avLst/>
          </a:prstGeom>
          <a:noFill/>
          <a:ln w="12700">
            <a:solidFill>
              <a:prstClr val="black"/>
            </a:solidFill>
          </a:ln>
        </p:spPr>
        <p:txBody>
          <a:bodyPr vert="horz" lIns="91440" tIns="45720" rIns="91440" bIns="45720" rtlCol="0" anchor="ctr"/>
          <a:lstStyle/>
          <a:p>
            <a:endParaRPr lang="id-ID"/>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d-ID"/>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F24B61-F176-4BF7-A111-3E6C28740247}" type="slidenum">
              <a:rPr lang="id-ID" smtClean="0"/>
              <a:t>‹#›</a:t>
            </a:fld>
            <a:endParaRPr lang="id-ID"/>
          </a:p>
        </p:txBody>
      </p:sp>
    </p:spTree>
    <p:extLst>
      <p:ext uri="{BB962C8B-B14F-4D97-AF65-F5344CB8AC3E}">
        <p14:creationId xmlns:p14="http://schemas.microsoft.com/office/powerpoint/2010/main" val="1654758445"/>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71713" y="1143000"/>
            <a:ext cx="2314575" cy="3086100"/>
          </a:xfrm>
        </p:spPr>
      </p:sp>
      <p:sp>
        <p:nvSpPr>
          <p:cNvPr id="3" name="Notes Placeholder 2"/>
          <p:cNvSpPr>
            <a:spLocks noGrp="1"/>
          </p:cNvSpPr>
          <p:nvPr>
            <p:ph type="body" idx="1"/>
          </p:nvPr>
        </p:nvSpPr>
        <p:spPr/>
        <p:txBody>
          <a:bodyPr/>
          <a:lstStyle/>
          <a:p>
            <a:endParaRPr lang="id-ID"/>
          </a:p>
        </p:txBody>
      </p:sp>
    </p:spTree>
    <p:extLst>
      <p:ext uri="{BB962C8B-B14F-4D97-AF65-F5344CB8AC3E}">
        <p14:creationId xmlns:p14="http://schemas.microsoft.com/office/powerpoint/2010/main" val="20799969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71713" y="1143000"/>
            <a:ext cx="2314575" cy="3086100"/>
          </a:xfrm>
        </p:spPr>
      </p:sp>
      <p:sp>
        <p:nvSpPr>
          <p:cNvPr id="3" name="Notes Placeholder 2"/>
          <p:cNvSpPr>
            <a:spLocks noGrp="1"/>
          </p:cNvSpPr>
          <p:nvPr>
            <p:ph type="body" idx="1"/>
          </p:nvPr>
        </p:nvSpPr>
        <p:spPr/>
        <p:txBody>
          <a:bodyPr/>
          <a:lstStyle/>
          <a:p>
            <a:endParaRPr lang="id-ID"/>
          </a:p>
        </p:txBody>
      </p:sp>
    </p:spTree>
    <p:extLst>
      <p:ext uri="{BB962C8B-B14F-4D97-AF65-F5344CB8AC3E}">
        <p14:creationId xmlns:p14="http://schemas.microsoft.com/office/powerpoint/2010/main" val="25043478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Freeform 9"/>
          <p:cNvSpPr>
            <a:spLocks noGrp="1"/>
          </p:cNvSpPr>
          <p:nvPr>
            <p:ph type="pic" sz="quarter" idx="10"/>
          </p:nvPr>
        </p:nvSpPr>
        <p:spPr>
          <a:xfrm>
            <a:off x="0" y="0"/>
            <a:ext cx="6858000" cy="9144000"/>
          </a:xfrm>
          <a:custGeom>
            <a:avLst/>
            <a:gdLst>
              <a:gd name="connsiteX0" fmla="*/ 0 w 6858000"/>
              <a:gd name="connsiteY0" fmla="*/ 0 h 9144000"/>
              <a:gd name="connsiteX1" fmla="*/ 6858000 w 6858000"/>
              <a:gd name="connsiteY1" fmla="*/ 0 h 9144000"/>
              <a:gd name="connsiteX2" fmla="*/ 6858000 w 6858000"/>
              <a:gd name="connsiteY2" fmla="*/ 9144000 h 9144000"/>
              <a:gd name="connsiteX3" fmla="*/ 0 w 6858000"/>
              <a:gd name="connsiteY3" fmla="*/ 9144000 h 9144000"/>
            </a:gdLst>
            <a:ahLst/>
            <a:cxnLst>
              <a:cxn ang="0">
                <a:pos x="connsiteX0" y="connsiteY0"/>
              </a:cxn>
              <a:cxn ang="0">
                <a:pos x="connsiteX1" y="connsiteY1"/>
              </a:cxn>
              <a:cxn ang="0">
                <a:pos x="connsiteX2" y="connsiteY2"/>
              </a:cxn>
              <a:cxn ang="0">
                <a:pos x="connsiteX3" y="connsiteY3"/>
              </a:cxn>
            </a:cxnLst>
            <a:rect l="l" t="t" r="r" b="b"/>
            <a:pathLst>
              <a:path w="6858000" h="9144000">
                <a:moveTo>
                  <a:pt x="0" y="0"/>
                </a:moveTo>
                <a:lnTo>
                  <a:pt x="6858000" y="0"/>
                </a:lnTo>
                <a:lnTo>
                  <a:pt x="6858000" y="9144000"/>
                </a:lnTo>
                <a:lnTo>
                  <a:pt x="0" y="9144000"/>
                </a:lnTo>
                <a:close/>
              </a:path>
            </a:pathLst>
          </a:custGeom>
        </p:spPr>
        <p:txBody>
          <a:bodyPr wrap="square">
            <a:noAutofit/>
          </a:bodyPr>
          <a:lstStyle/>
          <a:p>
            <a:endParaRPr lang="en-US"/>
          </a:p>
        </p:txBody>
      </p:sp>
    </p:spTree>
    <p:extLst>
      <p:ext uri="{BB962C8B-B14F-4D97-AF65-F5344CB8AC3E}">
        <p14:creationId xmlns:p14="http://schemas.microsoft.com/office/powerpoint/2010/main" val="841499094"/>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3FCEC0C-5166-41D5-8345-FB3FCDAB7350}" type="datetime1">
              <a:rPr lang="id-ID" smtClean="0"/>
              <a:t>23/10/2020</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2DD4EEE6-C43A-4454-BE77-71DF300016DE}" type="slidenum">
              <a:rPr lang="id-ID" smtClean="0"/>
              <a:t>‹#›</a:t>
            </a:fld>
            <a:endParaRPr lang="id-ID"/>
          </a:p>
        </p:txBody>
      </p:sp>
    </p:spTree>
    <p:extLst>
      <p:ext uri="{BB962C8B-B14F-4D97-AF65-F5344CB8AC3E}">
        <p14:creationId xmlns:p14="http://schemas.microsoft.com/office/powerpoint/2010/main" val="27901933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486834"/>
            <a:ext cx="1478756" cy="7749117"/>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71488" y="486834"/>
            <a:ext cx="4350544" cy="7749117"/>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BAC178F-4AED-4212-9B76-6068E7D96FF5}" type="datetime1">
              <a:rPr lang="id-ID" smtClean="0"/>
              <a:t>23/10/2020</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2DD4EEE6-C43A-4454-BE77-71DF300016DE}" type="slidenum">
              <a:rPr lang="id-ID" smtClean="0"/>
              <a:t>‹#›</a:t>
            </a:fld>
            <a:endParaRPr lang="id-ID"/>
          </a:p>
        </p:txBody>
      </p:sp>
    </p:spTree>
    <p:extLst>
      <p:ext uri="{BB962C8B-B14F-4D97-AF65-F5344CB8AC3E}">
        <p14:creationId xmlns:p14="http://schemas.microsoft.com/office/powerpoint/2010/main" val="5513905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67C080A8-D9E2-4AD0-A6E3-2E324A392BF0}"/>
              </a:ext>
            </a:extLst>
          </p:cNvPr>
          <p:cNvSpPr>
            <a:spLocks noGrp="1"/>
          </p:cNvSpPr>
          <p:nvPr>
            <p:ph type="pic" sz="quarter" idx="10"/>
          </p:nvPr>
        </p:nvSpPr>
        <p:spPr>
          <a:xfrm>
            <a:off x="607363" y="3355035"/>
            <a:ext cx="3037413" cy="1654868"/>
          </a:xfrm>
          <a:custGeom>
            <a:avLst/>
            <a:gdLst>
              <a:gd name="connsiteX0" fmla="*/ 0 w 3037413"/>
              <a:gd name="connsiteY0" fmla="*/ 0 h 1792774"/>
              <a:gd name="connsiteX1" fmla="*/ 3037413 w 3037413"/>
              <a:gd name="connsiteY1" fmla="*/ 0 h 1792774"/>
              <a:gd name="connsiteX2" fmla="*/ 3037413 w 3037413"/>
              <a:gd name="connsiteY2" fmla="*/ 1792774 h 1792774"/>
              <a:gd name="connsiteX3" fmla="*/ 0 w 3037413"/>
              <a:gd name="connsiteY3" fmla="*/ 1792774 h 1792774"/>
            </a:gdLst>
            <a:ahLst/>
            <a:cxnLst>
              <a:cxn ang="0">
                <a:pos x="connsiteX0" y="connsiteY0"/>
              </a:cxn>
              <a:cxn ang="0">
                <a:pos x="connsiteX1" y="connsiteY1"/>
              </a:cxn>
              <a:cxn ang="0">
                <a:pos x="connsiteX2" y="connsiteY2"/>
              </a:cxn>
              <a:cxn ang="0">
                <a:pos x="connsiteX3" y="connsiteY3"/>
              </a:cxn>
            </a:cxnLst>
            <a:rect l="l" t="t" r="r" b="b"/>
            <a:pathLst>
              <a:path w="3037413" h="1792774">
                <a:moveTo>
                  <a:pt x="0" y="0"/>
                </a:moveTo>
                <a:lnTo>
                  <a:pt x="3037413" y="0"/>
                </a:lnTo>
                <a:lnTo>
                  <a:pt x="3037413" y="1792774"/>
                </a:lnTo>
                <a:lnTo>
                  <a:pt x="0" y="1792774"/>
                </a:lnTo>
                <a:close/>
              </a:path>
            </a:pathLst>
          </a:custGeom>
        </p:spPr>
        <p:txBody>
          <a:bodyPr wrap="square">
            <a:noAutofit/>
          </a:bodyPr>
          <a:lstStyle/>
          <a:p>
            <a:endParaRPr lang="en-ID"/>
          </a:p>
        </p:txBody>
      </p:sp>
      <p:sp>
        <p:nvSpPr>
          <p:cNvPr id="14" name="Freeform: Shape 13">
            <a:extLst>
              <a:ext uri="{FF2B5EF4-FFF2-40B4-BE49-F238E27FC236}">
                <a16:creationId xmlns:a16="http://schemas.microsoft.com/office/drawing/2014/main" id="{2600B496-0EA4-4BD0-ACFF-036A56F3D15D}"/>
              </a:ext>
            </a:extLst>
          </p:cNvPr>
          <p:cNvSpPr>
            <a:spLocks noGrp="1"/>
          </p:cNvSpPr>
          <p:nvPr>
            <p:ph type="pic" sz="quarter" idx="11"/>
          </p:nvPr>
        </p:nvSpPr>
        <p:spPr>
          <a:xfrm>
            <a:off x="607363" y="5307871"/>
            <a:ext cx="3037413" cy="1654868"/>
          </a:xfrm>
          <a:custGeom>
            <a:avLst/>
            <a:gdLst>
              <a:gd name="connsiteX0" fmla="*/ 0 w 3037413"/>
              <a:gd name="connsiteY0" fmla="*/ 0 h 1792774"/>
              <a:gd name="connsiteX1" fmla="*/ 3037413 w 3037413"/>
              <a:gd name="connsiteY1" fmla="*/ 0 h 1792774"/>
              <a:gd name="connsiteX2" fmla="*/ 3037413 w 3037413"/>
              <a:gd name="connsiteY2" fmla="*/ 1792774 h 1792774"/>
              <a:gd name="connsiteX3" fmla="*/ 0 w 3037413"/>
              <a:gd name="connsiteY3" fmla="*/ 1792774 h 1792774"/>
            </a:gdLst>
            <a:ahLst/>
            <a:cxnLst>
              <a:cxn ang="0">
                <a:pos x="connsiteX0" y="connsiteY0"/>
              </a:cxn>
              <a:cxn ang="0">
                <a:pos x="connsiteX1" y="connsiteY1"/>
              </a:cxn>
              <a:cxn ang="0">
                <a:pos x="connsiteX2" y="connsiteY2"/>
              </a:cxn>
              <a:cxn ang="0">
                <a:pos x="connsiteX3" y="connsiteY3"/>
              </a:cxn>
            </a:cxnLst>
            <a:rect l="l" t="t" r="r" b="b"/>
            <a:pathLst>
              <a:path w="3037413" h="1792774">
                <a:moveTo>
                  <a:pt x="0" y="0"/>
                </a:moveTo>
                <a:lnTo>
                  <a:pt x="3037413" y="0"/>
                </a:lnTo>
                <a:lnTo>
                  <a:pt x="3037413" y="1792774"/>
                </a:lnTo>
                <a:lnTo>
                  <a:pt x="0" y="1792774"/>
                </a:lnTo>
                <a:close/>
              </a:path>
            </a:pathLst>
          </a:custGeom>
        </p:spPr>
        <p:txBody>
          <a:bodyPr wrap="square">
            <a:noAutofit/>
          </a:bodyPr>
          <a:lstStyle>
            <a:lvl1pPr>
              <a:defRPr/>
            </a:lvl1pPr>
          </a:lstStyle>
          <a:p>
            <a:endParaRPr lang="en-ID" dirty="0"/>
          </a:p>
        </p:txBody>
      </p:sp>
    </p:spTree>
    <p:extLst>
      <p:ext uri="{BB962C8B-B14F-4D97-AF65-F5344CB8AC3E}">
        <p14:creationId xmlns:p14="http://schemas.microsoft.com/office/powerpoint/2010/main" val="9205246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14" name="Freeform: Shape 13">
            <a:extLst>
              <a:ext uri="{FF2B5EF4-FFF2-40B4-BE49-F238E27FC236}">
                <a16:creationId xmlns:a16="http://schemas.microsoft.com/office/drawing/2014/main" id="{E5C62E76-2123-4624-BD98-A74233F1C743}"/>
              </a:ext>
            </a:extLst>
          </p:cNvPr>
          <p:cNvSpPr>
            <a:spLocks noGrp="1"/>
          </p:cNvSpPr>
          <p:nvPr>
            <p:ph type="pic" sz="quarter" idx="10"/>
          </p:nvPr>
        </p:nvSpPr>
        <p:spPr>
          <a:xfrm>
            <a:off x="468521" y="2962226"/>
            <a:ext cx="2499736" cy="2483982"/>
          </a:xfrm>
          <a:custGeom>
            <a:avLst/>
            <a:gdLst>
              <a:gd name="connsiteX0" fmla="*/ 0 w 2499736"/>
              <a:gd name="connsiteY0" fmla="*/ 0 h 2690981"/>
              <a:gd name="connsiteX1" fmla="*/ 2499736 w 2499736"/>
              <a:gd name="connsiteY1" fmla="*/ 0 h 2690981"/>
              <a:gd name="connsiteX2" fmla="*/ 2499736 w 2499736"/>
              <a:gd name="connsiteY2" fmla="*/ 2690981 h 2690981"/>
              <a:gd name="connsiteX3" fmla="*/ 0 w 2499736"/>
              <a:gd name="connsiteY3" fmla="*/ 2690981 h 2690981"/>
            </a:gdLst>
            <a:ahLst/>
            <a:cxnLst>
              <a:cxn ang="0">
                <a:pos x="connsiteX0" y="connsiteY0"/>
              </a:cxn>
              <a:cxn ang="0">
                <a:pos x="connsiteX1" y="connsiteY1"/>
              </a:cxn>
              <a:cxn ang="0">
                <a:pos x="connsiteX2" y="connsiteY2"/>
              </a:cxn>
              <a:cxn ang="0">
                <a:pos x="connsiteX3" y="connsiteY3"/>
              </a:cxn>
            </a:cxnLst>
            <a:rect l="l" t="t" r="r" b="b"/>
            <a:pathLst>
              <a:path w="2499736" h="2690981">
                <a:moveTo>
                  <a:pt x="0" y="0"/>
                </a:moveTo>
                <a:lnTo>
                  <a:pt x="2499736" y="0"/>
                </a:lnTo>
                <a:lnTo>
                  <a:pt x="2499736" y="2690981"/>
                </a:lnTo>
                <a:lnTo>
                  <a:pt x="0" y="2690981"/>
                </a:lnTo>
                <a:close/>
              </a:path>
            </a:pathLst>
          </a:custGeom>
        </p:spPr>
        <p:txBody>
          <a:bodyPr wrap="square">
            <a:noAutofit/>
          </a:bodyPr>
          <a:lstStyle/>
          <a:p>
            <a:endParaRPr lang="en-ID"/>
          </a:p>
        </p:txBody>
      </p:sp>
    </p:spTree>
    <p:extLst>
      <p:ext uri="{BB962C8B-B14F-4D97-AF65-F5344CB8AC3E}">
        <p14:creationId xmlns:p14="http://schemas.microsoft.com/office/powerpoint/2010/main" val="20679142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35A255C7-0AC6-44CF-A500-55EF81368A59}"/>
              </a:ext>
            </a:extLst>
          </p:cNvPr>
          <p:cNvSpPr>
            <a:spLocks noGrp="1"/>
          </p:cNvSpPr>
          <p:nvPr>
            <p:ph type="pic" sz="quarter" idx="10"/>
          </p:nvPr>
        </p:nvSpPr>
        <p:spPr>
          <a:xfrm>
            <a:off x="0" y="3339548"/>
            <a:ext cx="6877866" cy="5357957"/>
          </a:xfrm>
          <a:custGeom>
            <a:avLst/>
            <a:gdLst>
              <a:gd name="connsiteX0" fmla="*/ 0 w 6877866"/>
              <a:gd name="connsiteY0" fmla="*/ 0 h 5804453"/>
              <a:gd name="connsiteX1" fmla="*/ 6877866 w 6877866"/>
              <a:gd name="connsiteY1" fmla="*/ 0 h 5804453"/>
              <a:gd name="connsiteX2" fmla="*/ 6877866 w 6877866"/>
              <a:gd name="connsiteY2" fmla="*/ 5804453 h 5804453"/>
              <a:gd name="connsiteX3" fmla="*/ 0 w 6877866"/>
              <a:gd name="connsiteY3" fmla="*/ 5804453 h 5804453"/>
            </a:gdLst>
            <a:ahLst/>
            <a:cxnLst>
              <a:cxn ang="0">
                <a:pos x="connsiteX0" y="connsiteY0"/>
              </a:cxn>
              <a:cxn ang="0">
                <a:pos x="connsiteX1" y="connsiteY1"/>
              </a:cxn>
              <a:cxn ang="0">
                <a:pos x="connsiteX2" y="connsiteY2"/>
              </a:cxn>
              <a:cxn ang="0">
                <a:pos x="connsiteX3" y="connsiteY3"/>
              </a:cxn>
            </a:cxnLst>
            <a:rect l="l" t="t" r="r" b="b"/>
            <a:pathLst>
              <a:path w="6877866" h="5804453">
                <a:moveTo>
                  <a:pt x="0" y="0"/>
                </a:moveTo>
                <a:lnTo>
                  <a:pt x="6877866" y="0"/>
                </a:lnTo>
                <a:lnTo>
                  <a:pt x="6877866" y="5804453"/>
                </a:lnTo>
                <a:lnTo>
                  <a:pt x="0" y="5804453"/>
                </a:lnTo>
                <a:close/>
              </a:path>
            </a:pathLst>
          </a:custGeom>
        </p:spPr>
        <p:txBody>
          <a:bodyPr wrap="square">
            <a:noAutofit/>
          </a:bodyPr>
          <a:lstStyle/>
          <a:p>
            <a:endParaRPr lang="en-ID"/>
          </a:p>
        </p:txBody>
      </p:sp>
    </p:spTree>
    <p:extLst>
      <p:ext uri="{BB962C8B-B14F-4D97-AF65-F5344CB8AC3E}">
        <p14:creationId xmlns:p14="http://schemas.microsoft.com/office/powerpoint/2010/main" val="5915623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55474497-82A7-447C-B65B-5161A4414CF9}"/>
              </a:ext>
            </a:extLst>
          </p:cNvPr>
          <p:cNvSpPr>
            <a:spLocks noGrp="1"/>
          </p:cNvSpPr>
          <p:nvPr>
            <p:ph type="pic" sz="quarter" idx="10"/>
          </p:nvPr>
        </p:nvSpPr>
        <p:spPr>
          <a:xfrm>
            <a:off x="412958" y="2329304"/>
            <a:ext cx="6076440" cy="3739348"/>
          </a:xfrm>
          <a:custGeom>
            <a:avLst/>
            <a:gdLst>
              <a:gd name="connsiteX0" fmla="*/ 0 w 6076440"/>
              <a:gd name="connsiteY0" fmla="*/ 0 h 4050960"/>
              <a:gd name="connsiteX1" fmla="*/ 6076440 w 6076440"/>
              <a:gd name="connsiteY1" fmla="*/ 0 h 4050960"/>
              <a:gd name="connsiteX2" fmla="*/ 6076440 w 6076440"/>
              <a:gd name="connsiteY2" fmla="*/ 4050960 h 4050960"/>
              <a:gd name="connsiteX3" fmla="*/ 0 w 6076440"/>
              <a:gd name="connsiteY3" fmla="*/ 4050960 h 4050960"/>
            </a:gdLst>
            <a:ahLst/>
            <a:cxnLst>
              <a:cxn ang="0">
                <a:pos x="connsiteX0" y="connsiteY0"/>
              </a:cxn>
              <a:cxn ang="0">
                <a:pos x="connsiteX1" y="connsiteY1"/>
              </a:cxn>
              <a:cxn ang="0">
                <a:pos x="connsiteX2" y="connsiteY2"/>
              </a:cxn>
              <a:cxn ang="0">
                <a:pos x="connsiteX3" y="connsiteY3"/>
              </a:cxn>
            </a:cxnLst>
            <a:rect l="l" t="t" r="r" b="b"/>
            <a:pathLst>
              <a:path w="6076440" h="4050960">
                <a:moveTo>
                  <a:pt x="0" y="0"/>
                </a:moveTo>
                <a:lnTo>
                  <a:pt x="6076440" y="0"/>
                </a:lnTo>
                <a:lnTo>
                  <a:pt x="6076440" y="4050960"/>
                </a:lnTo>
                <a:lnTo>
                  <a:pt x="0" y="4050960"/>
                </a:lnTo>
                <a:close/>
              </a:path>
            </a:pathLst>
          </a:custGeom>
        </p:spPr>
        <p:txBody>
          <a:bodyPr wrap="square">
            <a:noAutofit/>
          </a:bodyPr>
          <a:lstStyle/>
          <a:p>
            <a:endParaRPr lang="en-ID"/>
          </a:p>
        </p:txBody>
      </p:sp>
    </p:spTree>
    <p:extLst>
      <p:ext uri="{BB962C8B-B14F-4D97-AF65-F5344CB8AC3E}">
        <p14:creationId xmlns:p14="http://schemas.microsoft.com/office/powerpoint/2010/main" val="14214690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Comparison">
    <p:spTree>
      <p:nvGrpSpPr>
        <p:cNvPr id="1" name=""/>
        <p:cNvGrpSpPr/>
        <p:nvPr/>
      </p:nvGrpSpPr>
      <p:grpSpPr>
        <a:xfrm>
          <a:off x="0" y="0"/>
          <a:ext cx="0" cy="0"/>
          <a:chOff x="0" y="0"/>
          <a:chExt cx="0" cy="0"/>
        </a:xfrm>
      </p:grpSpPr>
      <p:sp>
        <p:nvSpPr>
          <p:cNvPr id="14" name="Freeform: Shape 13">
            <a:extLst>
              <a:ext uri="{FF2B5EF4-FFF2-40B4-BE49-F238E27FC236}">
                <a16:creationId xmlns:a16="http://schemas.microsoft.com/office/drawing/2014/main" id="{D6E06E86-2896-42E1-AD5A-94E3DD267219}"/>
              </a:ext>
            </a:extLst>
          </p:cNvPr>
          <p:cNvSpPr>
            <a:spLocks noGrp="1"/>
          </p:cNvSpPr>
          <p:nvPr>
            <p:ph type="pic" sz="quarter" idx="10"/>
          </p:nvPr>
        </p:nvSpPr>
        <p:spPr>
          <a:xfrm>
            <a:off x="0" y="2391508"/>
            <a:ext cx="6858000" cy="4221175"/>
          </a:xfrm>
          <a:custGeom>
            <a:avLst/>
            <a:gdLst>
              <a:gd name="connsiteX0" fmla="*/ 0 w 6858000"/>
              <a:gd name="connsiteY0" fmla="*/ 0 h 4572940"/>
              <a:gd name="connsiteX1" fmla="*/ 6858000 w 6858000"/>
              <a:gd name="connsiteY1" fmla="*/ 0 h 4572940"/>
              <a:gd name="connsiteX2" fmla="*/ 6858000 w 6858000"/>
              <a:gd name="connsiteY2" fmla="*/ 4572940 h 4572940"/>
              <a:gd name="connsiteX3" fmla="*/ 0 w 6858000"/>
              <a:gd name="connsiteY3" fmla="*/ 4572940 h 4572940"/>
            </a:gdLst>
            <a:ahLst/>
            <a:cxnLst>
              <a:cxn ang="0">
                <a:pos x="connsiteX0" y="connsiteY0"/>
              </a:cxn>
              <a:cxn ang="0">
                <a:pos x="connsiteX1" y="connsiteY1"/>
              </a:cxn>
              <a:cxn ang="0">
                <a:pos x="connsiteX2" y="connsiteY2"/>
              </a:cxn>
              <a:cxn ang="0">
                <a:pos x="connsiteX3" y="connsiteY3"/>
              </a:cxn>
            </a:cxnLst>
            <a:rect l="l" t="t" r="r" b="b"/>
            <a:pathLst>
              <a:path w="6858000" h="4572940">
                <a:moveTo>
                  <a:pt x="0" y="0"/>
                </a:moveTo>
                <a:lnTo>
                  <a:pt x="6858000" y="0"/>
                </a:lnTo>
                <a:lnTo>
                  <a:pt x="6858000" y="4572940"/>
                </a:lnTo>
                <a:lnTo>
                  <a:pt x="0" y="4572940"/>
                </a:lnTo>
                <a:close/>
              </a:path>
            </a:pathLst>
          </a:custGeom>
        </p:spPr>
        <p:txBody>
          <a:bodyPr wrap="square">
            <a:noAutofit/>
          </a:bodyPr>
          <a:lstStyle/>
          <a:p>
            <a:endParaRPr lang="en-ID"/>
          </a:p>
        </p:txBody>
      </p:sp>
    </p:spTree>
    <p:extLst>
      <p:ext uri="{BB962C8B-B14F-4D97-AF65-F5344CB8AC3E}">
        <p14:creationId xmlns:p14="http://schemas.microsoft.com/office/powerpoint/2010/main" val="9439916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59DEF8D3-11B9-46C8-A580-16AEF2D6E9E2}"/>
              </a:ext>
            </a:extLst>
          </p:cNvPr>
          <p:cNvSpPr>
            <a:spLocks noGrp="1"/>
          </p:cNvSpPr>
          <p:nvPr>
            <p:ph type="pic" sz="quarter" idx="10"/>
          </p:nvPr>
        </p:nvSpPr>
        <p:spPr>
          <a:xfrm>
            <a:off x="0" y="975844"/>
            <a:ext cx="6858000" cy="4204026"/>
          </a:xfrm>
          <a:custGeom>
            <a:avLst/>
            <a:gdLst>
              <a:gd name="connsiteX0" fmla="*/ 0 w 6858000"/>
              <a:gd name="connsiteY0" fmla="*/ 0 h 4554362"/>
              <a:gd name="connsiteX1" fmla="*/ 6858000 w 6858000"/>
              <a:gd name="connsiteY1" fmla="*/ 0 h 4554362"/>
              <a:gd name="connsiteX2" fmla="*/ 6858000 w 6858000"/>
              <a:gd name="connsiteY2" fmla="*/ 4554362 h 4554362"/>
              <a:gd name="connsiteX3" fmla="*/ 0 w 6858000"/>
              <a:gd name="connsiteY3" fmla="*/ 4554362 h 4554362"/>
            </a:gdLst>
            <a:ahLst/>
            <a:cxnLst>
              <a:cxn ang="0">
                <a:pos x="connsiteX0" y="connsiteY0"/>
              </a:cxn>
              <a:cxn ang="0">
                <a:pos x="connsiteX1" y="connsiteY1"/>
              </a:cxn>
              <a:cxn ang="0">
                <a:pos x="connsiteX2" y="connsiteY2"/>
              </a:cxn>
              <a:cxn ang="0">
                <a:pos x="connsiteX3" y="connsiteY3"/>
              </a:cxn>
            </a:cxnLst>
            <a:rect l="l" t="t" r="r" b="b"/>
            <a:pathLst>
              <a:path w="6858000" h="4554362">
                <a:moveTo>
                  <a:pt x="0" y="0"/>
                </a:moveTo>
                <a:lnTo>
                  <a:pt x="6858000" y="0"/>
                </a:lnTo>
                <a:lnTo>
                  <a:pt x="6858000" y="4554362"/>
                </a:lnTo>
                <a:lnTo>
                  <a:pt x="0" y="4554362"/>
                </a:lnTo>
                <a:close/>
              </a:path>
            </a:pathLst>
          </a:custGeom>
        </p:spPr>
        <p:txBody>
          <a:bodyPr wrap="square">
            <a:noAutofit/>
          </a:bodyPr>
          <a:lstStyle/>
          <a:p>
            <a:endParaRPr lang="en-ID"/>
          </a:p>
        </p:txBody>
      </p:sp>
    </p:spTree>
    <p:extLst>
      <p:ext uri="{BB962C8B-B14F-4D97-AF65-F5344CB8AC3E}">
        <p14:creationId xmlns:p14="http://schemas.microsoft.com/office/powerpoint/2010/main" val="17000223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19" name="Freeform: Shape 18">
            <a:extLst>
              <a:ext uri="{FF2B5EF4-FFF2-40B4-BE49-F238E27FC236}">
                <a16:creationId xmlns:a16="http://schemas.microsoft.com/office/drawing/2014/main" id="{4D8CB521-8ECD-46E6-98E3-C09B0D458271}"/>
              </a:ext>
            </a:extLst>
          </p:cNvPr>
          <p:cNvSpPr>
            <a:spLocks noGrp="1"/>
          </p:cNvSpPr>
          <p:nvPr>
            <p:ph type="pic" sz="quarter" idx="11"/>
          </p:nvPr>
        </p:nvSpPr>
        <p:spPr>
          <a:xfrm>
            <a:off x="1849671" y="4355357"/>
            <a:ext cx="1282745" cy="1012874"/>
          </a:xfrm>
          <a:custGeom>
            <a:avLst/>
            <a:gdLst>
              <a:gd name="connsiteX0" fmla="*/ 0 w 1282745"/>
              <a:gd name="connsiteY0" fmla="*/ 0 h 1097280"/>
              <a:gd name="connsiteX1" fmla="*/ 1282745 w 1282745"/>
              <a:gd name="connsiteY1" fmla="*/ 0 h 1097280"/>
              <a:gd name="connsiteX2" fmla="*/ 1282745 w 1282745"/>
              <a:gd name="connsiteY2" fmla="*/ 1097280 h 1097280"/>
              <a:gd name="connsiteX3" fmla="*/ 0 w 1282745"/>
              <a:gd name="connsiteY3" fmla="*/ 1097280 h 1097280"/>
            </a:gdLst>
            <a:ahLst/>
            <a:cxnLst>
              <a:cxn ang="0">
                <a:pos x="connsiteX0" y="connsiteY0"/>
              </a:cxn>
              <a:cxn ang="0">
                <a:pos x="connsiteX1" y="connsiteY1"/>
              </a:cxn>
              <a:cxn ang="0">
                <a:pos x="connsiteX2" y="connsiteY2"/>
              </a:cxn>
              <a:cxn ang="0">
                <a:pos x="connsiteX3" y="connsiteY3"/>
              </a:cxn>
            </a:cxnLst>
            <a:rect l="l" t="t" r="r" b="b"/>
            <a:pathLst>
              <a:path w="1282745" h="1097280">
                <a:moveTo>
                  <a:pt x="0" y="0"/>
                </a:moveTo>
                <a:lnTo>
                  <a:pt x="1282745" y="0"/>
                </a:lnTo>
                <a:lnTo>
                  <a:pt x="1282745" y="1097280"/>
                </a:lnTo>
                <a:lnTo>
                  <a:pt x="0" y="1097280"/>
                </a:lnTo>
                <a:close/>
              </a:path>
            </a:pathLst>
          </a:custGeom>
        </p:spPr>
        <p:txBody>
          <a:bodyPr wrap="square">
            <a:noAutofit/>
          </a:bodyPr>
          <a:lstStyle/>
          <a:p>
            <a:endParaRPr lang="en-ID"/>
          </a:p>
        </p:txBody>
      </p:sp>
      <p:sp>
        <p:nvSpPr>
          <p:cNvPr id="22" name="Freeform: Shape 21">
            <a:extLst>
              <a:ext uri="{FF2B5EF4-FFF2-40B4-BE49-F238E27FC236}">
                <a16:creationId xmlns:a16="http://schemas.microsoft.com/office/drawing/2014/main" id="{15C638D5-2EE8-4BA9-BA45-6BD9DCDD13EC}"/>
              </a:ext>
            </a:extLst>
          </p:cNvPr>
          <p:cNvSpPr>
            <a:spLocks noGrp="1"/>
          </p:cNvSpPr>
          <p:nvPr>
            <p:ph type="pic" sz="quarter" idx="12"/>
          </p:nvPr>
        </p:nvSpPr>
        <p:spPr>
          <a:xfrm>
            <a:off x="3281300" y="4355357"/>
            <a:ext cx="1282745" cy="1012874"/>
          </a:xfrm>
          <a:custGeom>
            <a:avLst/>
            <a:gdLst>
              <a:gd name="connsiteX0" fmla="*/ 0 w 1282745"/>
              <a:gd name="connsiteY0" fmla="*/ 0 h 1097280"/>
              <a:gd name="connsiteX1" fmla="*/ 1282745 w 1282745"/>
              <a:gd name="connsiteY1" fmla="*/ 0 h 1097280"/>
              <a:gd name="connsiteX2" fmla="*/ 1282745 w 1282745"/>
              <a:gd name="connsiteY2" fmla="*/ 1097280 h 1097280"/>
              <a:gd name="connsiteX3" fmla="*/ 0 w 1282745"/>
              <a:gd name="connsiteY3" fmla="*/ 1097280 h 1097280"/>
            </a:gdLst>
            <a:ahLst/>
            <a:cxnLst>
              <a:cxn ang="0">
                <a:pos x="connsiteX0" y="connsiteY0"/>
              </a:cxn>
              <a:cxn ang="0">
                <a:pos x="connsiteX1" y="connsiteY1"/>
              </a:cxn>
              <a:cxn ang="0">
                <a:pos x="connsiteX2" y="connsiteY2"/>
              </a:cxn>
              <a:cxn ang="0">
                <a:pos x="connsiteX3" y="connsiteY3"/>
              </a:cxn>
            </a:cxnLst>
            <a:rect l="l" t="t" r="r" b="b"/>
            <a:pathLst>
              <a:path w="1282745" h="1097280">
                <a:moveTo>
                  <a:pt x="0" y="0"/>
                </a:moveTo>
                <a:lnTo>
                  <a:pt x="1282745" y="0"/>
                </a:lnTo>
                <a:lnTo>
                  <a:pt x="1282745" y="1097280"/>
                </a:lnTo>
                <a:lnTo>
                  <a:pt x="0" y="1097280"/>
                </a:lnTo>
                <a:close/>
              </a:path>
            </a:pathLst>
          </a:custGeom>
        </p:spPr>
        <p:txBody>
          <a:bodyPr wrap="square">
            <a:noAutofit/>
          </a:bodyPr>
          <a:lstStyle/>
          <a:p>
            <a:endParaRPr lang="en-ID"/>
          </a:p>
        </p:txBody>
      </p:sp>
      <p:sp>
        <p:nvSpPr>
          <p:cNvPr id="25" name="Freeform: Shape 24">
            <a:extLst>
              <a:ext uri="{FF2B5EF4-FFF2-40B4-BE49-F238E27FC236}">
                <a16:creationId xmlns:a16="http://schemas.microsoft.com/office/drawing/2014/main" id="{8C15C398-5AC3-4D67-B93F-088CEAEEB59B}"/>
              </a:ext>
            </a:extLst>
          </p:cNvPr>
          <p:cNvSpPr>
            <a:spLocks noGrp="1"/>
          </p:cNvSpPr>
          <p:nvPr>
            <p:ph type="pic" sz="quarter" idx="13"/>
          </p:nvPr>
        </p:nvSpPr>
        <p:spPr>
          <a:xfrm>
            <a:off x="4712929" y="4355357"/>
            <a:ext cx="1740945" cy="1012874"/>
          </a:xfrm>
          <a:custGeom>
            <a:avLst/>
            <a:gdLst>
              <a:gd name="connsiteX0" fmla="*/ 0 w 1740945"/>
              <a:gd name="connsiteY0" fmla="*/ 0 h 1097280"/>
              <a:gd name="connsiteX1" fmla="*/ 1740945 w 1740945"/>
              <a:gd name="connsiteY1" fmla="*/ 0 h 1097280"/>
              <a:gd name="connsiteX2" fmla="*/ 1740945 w 1740945"/>
              <a:gd name="connsiteY2" fmla="*/ 1097280 h 1097280"/>
              <a:gd name="connsiteX3" fmla="*/ 0 w 1740945"/>
              <a:gd name="connsiteY3" fmla="*/ 1097280 h 1097280"/>
            </a:gdLst>
            <a:ahLst/>
            <a:cxnLst>
              <a:cxn ang="0">
                <a:pos x="connsiteX0" y="connsiteY0"/>
              </a:cxn>
              <a:cxn ang="0">
                <a:pos x="connsiteX1" y="connsiteY1"/>
              </a:cxn>
              <a:cxn ang="0">
                <a:pos x="connsiteX2" y="connsiteY2"/>
              </a:cxn>
              <a:cxn ang="0">
                <a:pos x="connsiteX3" y="connsiteY3"/>
              </a:cxn>
            </a:cxnLst>
            <a:rect l="l" t="t" r="r" b="b"/>
            <a:pathLst>
              <a:path w="1740945" h="1097280">
                <a:moveTo>
                  <a:pt x="0" y="0"/>
                </a:moveTo>
                <a:lnTo>
                  <a:pt x="1740945" y="0"/>
                </a:lnTo>
                <a:lnTo>
                  <a:pt x="1740945" y="1097280"/>
                </a:lnTo>
                <a:lnTo>
                  <a:pt x="0" y="1097280"/>
                </a:lnTo>
                <a:close/>
              </a:path>
            </a:pathLst>
          </a:custGeom>
        </p:spPr>
        <p:txBody>
          <a:bodyPr wrap="square">
            <a:noAutofit/>
          </a:bodyPr>
          <a:lstStyle/>
          <a:p>
            <a:endParaRPr lang="en-ID"/>
          </a:p>
        </p:txBody>
      </p:sp>
      <p:sp>
        <p:nvSpPr>
          <p:cNvPr id="13" name="Freeform: Shape 12">
            <a:extLst>
              <a:ext uri="{FF2B5EF4-FFF2-40B4-BE49-F238E27FC236}">
                <a16:creationId xmlns:a16="http://schemas.microsoft.com/office/drawing/2014/main" id="{7D10C0F5-003A-4FBA-89F2-1DEADC20BF0A}"/>
              </a:ext>
            </a:extLst>
          </p:cNvPr>
          <p:cNvSpPr>
            <a:spLocks noGrp="1"/>
          </p:cNvSpPr>
          <p:nvPr>
            <p:ph type="pic" sz="quarter" idx="10"/>
          </p:nvPr>
        </p:nvSpPr>
        <p:spPr>
          <a:xfrm>
            <a:off x="393981" y="3106147"/>
            <a:ext cx="6045983" cy="3511293"/>
          </a:xfrm>
          <a:custGeom>
            <a:avLst/>
            <a:gdLst>
              <a:gd name="connsiteX0" fmla="*/ 1455689 w 6045983"/>
              <a:gd name="connsiteY0" fmla="*/ 2578606 h 3803901"/>
              <a:gd name="connsiteX1" fmla="*/ 6009470 w 6045983"/>
              <a:gd name="connsiteY1" fmla="*/ 2578606 h 3803901"/>
              <a:gd name="connsiteX2" fmla="*/ 6009470 w 6045983"/>
              <a:gd name="connsiteY2" fmla="*/ 3803901 h 3803901"/>
              <a:gd name="connsiteX3" fmla="*/ 1455689 w 6045983"/>
              <a:gd name="connsiteY3" fmla="*/ 3803901 h 3803901"/>
              <a:gd name="connsiteX4" fmla="*/ 0 w 6045983"/>
              <a:gd name="connsiteY4" fmla="*/ 1353312 h 3803901"/>
              <a:gd name="connsiteX5" fmla="*/ 1280161 w 6045983"/>
              <a:gd name="connsiteY5" fmla="*/ 1353312 h 3803901"/>
              <a:gd name="connsiteX6" fmla="*/ 1280161 w 6045983"/>
              <a:gd name="connsiteY6" fmla="*/ 3803900 h 3803901"/>
              <a:gd name="connsiteX7" fmla="*/ 0 w 6045983"/>
              <a:gd name="connsiteY7" fmla="*/ 3803900 h 3803901"/>
              <a:gd name="connsiteX8" fmla="*/ 24059 w 6045983"/>
              <a:gd name="connsiteY8" fmla="*/ 0 h 3803901"/>
              <a:gd name="connsiteX9" fmla="*/ 6045983 w 6045983"/>
              <a:gd name="connsiteY9" fmla="*/ 0 h 3803901"/>
              <a:gd name="connsiteX10" fmla="*/ 6045983 w 6045983"/>
              <a:gd name="connsiteY10" fmla="*/ 1225295 h 3803901"/>
              <a:gd name="connsiteX11" fmla="*/ 24059 w 6045983"/>
              <a:gd name="connsiteY11" fmla="*/ 1225295 h 3803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45983" h="3803901">
                <a:moveTo>
                  <a:pt x="1455689" y="2578606"/>
                </a:moveTo>
                <a:lnTo>
                  <a:pt x="6009470" y="2578606"/>
                </a:lnTo>
                <a:lnTo>
                  <a:pt x="6009470" y="3803901"/>
                </a:lnTo>
                <a:lnTo>
                  <a:pt x="1455689" y="3803901"/>
                </a:lnTo>
                <a:close/>
                <a:moveTo>
                  <a:pt x="0" y="1353312"/>
                </a:moveTo>
                <a:lnTo>
                  <a:pt x="1280161" y="1353312"/>
                </a:lnTo>
                <a:lnTo>
                  <a:pt x="1280161" y="3803900"/>
                </a:lnTo>
                <a:lnTo>
                  <a:pt x="0" y="3803900"/>
                </a:lnTo>
                <a:close/>
                <a:moveTo>
                  <a:pt x="24059" y="0"/>
                </a:moveTo>
                <a:lnTo>
                  <a:pt x="6045983" y="0"/>
                </a:lnTo>
                <a:lnTo>
                  <a:pt x="6045983" y="1225295"/>
                </a:lnTo>
                <a:lnTo>
                  <a:pt x="24059" y="1225295"/>
                </a:lnTo>
                <a:close/>
              </a:path>
            </a:pathLst>
          </a:custGeom>
        </p:spPr>
        <p:txBody>
          <a:bodyPr wrap="square">
            <a:noAutofit/>
          </a:bodyPr>
          <a:lstStyle/>
          <a:p>
            <a:endParaRPr lang="en-ID"/>
          </a:p>
        </p:txBody>
      </p:sp>
    </p:spTree>
    <p:extLst>
      <p:ext uri="{BB962C8B-B14F-4D97-AF65-F5344CB8AC3E}">
        <p14:creationId xmlns:p14="http://schemas.microsoft.com/office/powerpoint/2010/main" val="23197627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Content with Caption">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D497AD46-2909-4729-8010-81E39FBB4236}"/>
              </a:ext>
            </a:extLst>
          </p:cNvPr>
          <p:cNvSpPr>
            <a:spLocks noGrp="1"/>
          </p:cNvSpPr>
          <p:nvPr>
            <p:ph type="pic" sz="quarter" idx="10"/>
          </p:nvPr>
        </p:nvSpPr>
        <p:spPr>
          <a:xfrm>
            <a:off x="2" y="2057241"/>
            <a:ext cx="2830285" cy="2451585"/>
          </a:xfrm>
          <a:custGeom>
            <a:avLst/>
            <a:gdLst>
              <a:gd name="connsiteX0" fmla="*/ 0 w 2830285"/>
              <a:gd name="connsiteY0" fmla="*/ 0 h 2655884"/>
              <a:gd name="connsiteX1" fmla="*/ 2830285 w 2830285"/>
              <a:gd name="connsiteY1" fmla="*/ 0 h 2655884"/>
              <a:gd name="connsiteX2" fmla="*/ 2830285 w 2830285"/>
              <a:gd name="connsiteY2" fmla="*/ 2655884 h 2655884"/>
              <a:gd name="connsiteX3" fmla="*/ 0 w 2830285"/>
              <a:gd name="connsiteY3" fmla="*/ 2655884 h 2655884"/>
            </a:gdLst>
            <a:ahLst/>
            <a:cxnLst>
              <a:cxn ang="0">
                <a:pos x="connsiteX0" y="connsiteY0"/>
              </a:cxn>
              <a:cxn ang="0">
                <a:pos x="connsiteX1" y="connsiteY1"/>
              </a:cxn>
              <a:cxn ang="0">
                <a:pos x="connsiteX2" y="connsiteY2"/>
              </a:cxn>
              <a:cxn ang="0">
                <a:pos x="connsiteX3" y="connsiteY3"/>
              </a:cxn>
            </a:cxnLst>
            <a:rect l="l" t="t" r="r" b="b"/>
            <a:pathLst>
              <a:path w="2830285" h="2655884">
                <a:moveTo>
                  <a:pt x="0" y="0"/>
                </a:moveTo>
                <a:lnTo>
                  <a:pt x="2830285" y="0"/>
                </a:lnTo>
                <a:lnTo>
                  <a:pt x="2830285" y="2655884"/>
                </a:lnTo>
                <a:lnTo>
                  <a:pt x="0" y="2655884"/>
                </a:lnTo>
                <a:close/>
              </a:path>
            </a:pathLst>
          </a:custGeom>
        </p:spPr>
        <p:txBody>
          <a:bodyPr wrap="square">
            <a:noAutofit/>
          </a:bodyPr>
          <a:lstStyle/>
          <a:p>
            <a:endParaRPr lang="en-ID"/>
          </a:p>
        </p:txBody>
      </p:sp>
    </p:spTree>
    <p:extLst>
      <p:ext uri="{BB962C8B-B14F-4D97-AF65-F5344CB8AC3E}">
        <p14:creationId xmlns:p14="http://schemas.microsoft.com/office/powerpoint/2010/main" val="26257642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41C87F5-163A-4B61-B314-F3AF2DB5E952}" type="datetime1">
              <a:rPr lang="id-ID" smtClean="0"/>
              <a:t>23/10/2020</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2DD4EEE6-C43A-4454-BE77-71DF300016DE}" type="slidenum">
              <a:rPr lang="id-ID" smtClean="0"/>
              <a:t>‹#›</a:t>
            </a:fld>
            <a:endParaRPr lang="id-ID"/>
          </a:p>
        </p:txBody>
      </p:sp>
    </p:spTree>
    <p:extLst>
      <p:ext uri="{BB962C8B-B14F-4D97-AF65-F5344CB8AC3E}">
        <p14:creationId xmlns:p14="http://schemas.microsoft.com/office/powerpoint/2010/main" val="3791892650"/>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2279653"/>
            <a:ext cx="5915025" cy="3803649"/>
          </a:xfrm>
        </p:spPr>
        <p:txBody>
          <a:bodyPr anchor="b"/>
          <a:lstStyle>
            <a:lvl1pPr>
              <a:defRPr sz="4500"/>
            </a:lvl1pPr>
          </a:lstStyle>
          <a:p>
            <a:r>
              <a:rPr lang="en-US" smtClean="0"/>
              <a:t>Click to edit Master title style</a:t>
            </a:r>
            <a:endParaRPr lang="en-US" dirty="0"/>
          </a:p>
        </p:txBody>
      </p:sp>
      <p:sp>
        <p:nvSpPr>
          <p:cNvPr id="3" name="Text Placeholder 2"/>
          <p:cNvSpPr>
            <a:spLocks noGrp="1"/>
          </p:cNvSpPr>
          <p:nvPr>
            <p:ph type="body" idx="1"/>
          </p:nvPr>
        </p:nvSpPr>
        <p:spPr>
          <a:xfrm>
            <a:off x="467916" y="6119286"/>
            <a:ext cx="5915025" cy="2000249"/>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F41C87F5-163A-4B61-B314-F3AF2DB5E952}" type="datetime1">
              <a:rPr lang="id-ID" smtClean="0"/>
              <a:t>23/10/2020</a:t>
            </a:fld>
            <a:endParaRPr lang="id-ID"/>
          </a:p>
        </p:txBody>
      </p:sp>
      <p:sp>
        <p:nvSpPr>
          <p:cNvPr id="5" name="Footer Placeholder 4"/>
          <p:cNvSpPr>
            <a:spLocks noGrp="1"/>
          </p:cNvSpPr>
          <p:nvPr>
            <p:ph type="ftr" sz="quarter" idx="11"/>
          </p:nvPr>
        </p:nvSpPr>
        <p:spPr/>
        <p:txBody>
          <a:bodyPr/>
          <a:lstStyle/>
          <a:p>
            <a:endParaRPr lang="id-ID"/>
          </a:p>
        </p:txBody>
      </p:sp>
      <p:sp>
        <p:nvSpPr>
          <p:cNvPr id="6" name="Slide Number Placeholder 5"/>
          <p:cNvSpPr>
            <a:spLocks noGrp="1"/>
          </p:cNvSpPr>
          <p:nvPr>
            <p:ph type="sldNum" sz="quarter" idx="12"/>
          </p:nvPr>
        </p:nvSpPr>
        <p:spPr/>
        <p:txBody>
          <a:bodyPr/>
          <a:lstStyle/>
          <a:p>
            <a:fld id="{2DD4EEE6-C43A-4454-BE77-71DF300016DE}" type="slidenum">
              <a:rPr lang="id-ID" smtClean="0"/>
              <a:t>‹#›</a:t>
            </a:fld>
            <a:endParaRPr lang="id-ID"/>
          </a:p>
        </p:txBody>
      </p:sp>
    </p:spTree>
    <p:extLst>
      <p:ext uri="{BB962C8B-B14F-4D97-AF65-F5344CB8AC3E}">
        <p14:creationId xmlns:p14="http://schemas.microsoft.com/office/powerpoint/2010/main" val="612471909"/>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71488" y="2434167"/>
            <a:ext cx="2914650" cy="580178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471863" y="2434167"/>
            <a:ext cx="2914650" cy="580178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F41C87F5-163A-4B61-B314-F3AF2DB5E952}" type="datetime1">
              <a:rPr lang="id-ID" smtClean="0"/>
              <a:t>23/10/2020</a:t>
            </a:fld>
            <a:endParaRPr lang="id-ID"/>
          </a:p>
        </p:txBody>
      </p:sp>
      <p:sp>
        <p:nvSpPr>
          <p:cNvPr id="6" name="Footer Placeholder 5"/>
          <p:cNvSpPr>
            <a:spLocks noGrp="1"/>
          </p:cNvSpPr>
          <p:nvPr>
            <p:ph type="ftr" sz="quarter" idx="11"/>
          </p:nvPr>
        </p:nvSpPr>
        <p:spPr/>
        <p:txBody>
          <a:bodyPr/>
          <a:lstStyle/>
          <a:p>
            <a:endParaRPr lang="id-ID"/>
          </a:p>
        </p:txBody>
      </p:sp>
      <p:sp>
        <p:nvSpPr>
          <p:cNvPr id="7" name="Slide Number Placeholder 6"/>
          <p:cNvSpPr>
            <a:spLocks noGrp="1"/>
          </p:cNvSpPr>
          <p:nvPr>
            <p:ph type="sldNum" sz="quarter" idx="12"/>
          </p:nvPr>
        </p:nvSpPr>
        <p:spPr/>
        <p:txBody>
          <a:bodyPr/>
          <a:lstStyle/>
          <a:p>
            <a:fld id="{2DD4EEE6-C43A-4454-BE77-71DF300016DE}" type="slidenum">
              <a:rPr lang="id-ID" smtClean="0"/>
              <a:t>‹#›</a:t>
            </a:fld>
            <a:endParaRPr lang="id-ID"/>
          </a:p>
        </p:txBody>
      </p:sp>
    </p:spTree>
    <p:extLst>
      <p:ext uri="{BB962C8B-B14F-4D97-AF65-F5344CB8AC3E}">
        <p14:creationId xmlns:p14="http://schemas.microsoft.com/office/powerpoint/2010/main" val="2997714377"/>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486836"/>
            <a:ext cx="5915025" cy="176741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472381" y="2241551"/>
            <a:ext cx="2901255" cy="1098549"/>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472381" y="3340100"/>
            <a:ext cx="2901255" cy="491278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3471863" y="2241551"/>
            <a:ext cx="2915543" cy="1098549"/>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3471863" y="3340100"/>
            <a:ext cx="2915543" cy="491278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F41C87F5-163A-4B61-B314-F3AF2DB5E952}" type="datetime1">
              <a:rPr lang="id-ID" smtClean="0"/>
              <a:t>23/10/2020</a:t>
            </a:fld>
            <a:endParaRPr lang="id-ID"/>
          </a:p>
        </p:txBody>
      </p:sp>
      <p:sp>
        <p:nvSpPr>
          <p:cNvPr id="8" name="Footer Placeholder 7"/>
          <p:cNvSpPr>
            <a:spLocks noGrp="1"/>
          </p:cNvSpPr>
          <p:nvPr>
            <p:ph type="ftr" sz="quarter" idx="11"/>
          </p:nvPr>
        </p:nvSpPr>
        <p:spPr/>
        <p:txBody>
          <a:bodyPr/>
          <a:lstStyle/>
          <a:p>
            <a:endParaRPr lang="id-ID"/>
          </a:p>
        </p:txBody>
      </p:sp>
      <p:sp>
        <p:nvSpPr>
          <p:cNvPr id="9" name="Slide Number Placeholder 8"/>
          <p:cNvSpPr>
            <a:spLocks noGrp="1"/>
          </p:cNvSpPr>
          <p:nvPr>
            <p:ph type="sldNum" sz="quarter" idx="12"/>
          </p:nvPr>
        </p:nvSpPr>
        <p:spPr/>
        <p:txBody>
          <a:bodyPr/>
          <a:lstStyle/>
          <a:p>
            <a:fld id="{2DD4EEE6-C43A-4454-BE77-71DF300016DE}" type="slidenum">
              <a:rPr lang="id-ID" smtClean="0"/>
              <a:t>‹#›</a:t>
            </a:fld>
            <a:endParaRPr lang="id-ID"/>
          </a:p>
        </p:txBody>
      </p:sp>
    </p:spTree>
    <p:extLst>
      <p:ext uri="{BB962C8B-B14F-4D97-AF65-F5344CB8AC3E}">
        <p14:creationId xmlns:p14="http://schemas.microsoft.com/office/powerpoint/2010/main" val="2102879222"/>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F41C87F5-163A-4B61-B314-F3AF2DB5E952}" type="datetime1">
              <a:rPr lang="id-ID" smtClean="0"/>
              <a:t>23/10/2020</a:t>
            </a:fld>
            <a:endParaRPr lang="id-ID"/>
          </a:p>
        </p:txBody>
      </p:sp>
      <p:sp>
        <p:nvSpPr>
          <p:cNvPr id="4" name="Footer Placeholder 3"/>
          <p:cNvSpPr>
            <a:spLocks noGrp="1"/>
          </p:cNvSpPr>
          <p:nvPr>
            <p:ph type="ftr" sz="quarter" idx="11"/>
          </p:nvPr>
        </p:nvSpPr>
        <p:spPr/>
        <p:txBody>
          <a:bodyPr/>
          <a:lstStyle/>
          <a:p>
            <a:endParaRPr lang="id-ID"/>
          </a:p>
        </p:txBody>
      </p:sp>
      <p:sp>
        <p:nvSpPr>
          <p:cNvPr id="5" name="Slide Number Placeholder 4"/>
          <p:cNvSpPr>
            <a:spLocks noGrp="1"/>
          </p:cNvSpPr>
          <p:nvPr>
            <p:ph type="sldNum" sz="quarter" idx="12"/>
          </p:nvPr>
        </p:nvSpPr>
        <p:spPr/>
        <p:txBody>
          <a:bodyPr/>
          <a:lstStyle/>
          <a:p>
            <a:fld id="{2DD4EEE6-C43A-4454-BE77-71DF300016DE}" type="slidenum">
              <a:rPr lang="id-ID" smtClean="0"/>
              <a:t>‹#›</a:t>
            </a:fld>
            <a:endParaRPr lang="id-ID"/>
          </a:p>
        </p:txBody>
      </p:sp>
    </p:spTree>
    <p:extLst>
      <p:ext uri="{BB962C8B-B14F-4D97-AF65-F5344CB8AC3E}">
        <p14:creationId xmlns:p14="http://schemas.microsoft.com/office/powerpoint/2010/main" val="1588606016"/>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1C87F5-163A-4B61-B314-F3AF2DB5E952}" type="datetime1">
              <a:rPr lang="id-ID" smtClean="0"/>
              <a:t>23/10/2020</a:t>
            </a:fld>
            <a:endParaRPr lang="id-ID"/>
          </a:p>
        </p:txBody>
      </p:sp>
      <p:sp>
        <p:nvSpPr>
          <p:cNvPr id="3" name="Footer Placeholder 2"/>
          <p:cNvSpPr>
            <a:spLocks noGrp="1"/>
          </p:cNvSpPr>
          <p:nvPr>
            <p:ph type="ftr" sz="quarter" idx="11"/>
          </p:nvPr>
        </p:nvSpPr>
        <p:spPr/>
        <p:txBody>
          <a:bodyPr/>
          <a:lstStyle/>
          <a:p>
            <a:endParaRPr lang="id-ID"/>
          </a:p>
        </p:txBody>
      </p:sp>
      <p:sp>
        <p:nvSpPr>
          <p:cNvPr id="4" name="Slide Number Placeholder 3"/>
          <p:cNvSpPr>
            <a:spLocks noGrp="1"/>
          </p:cNvSpPr>
          <p:nvPr>
            <p:ph type="sldNum" sz="quarter" idx="12"/>
          </p:nvPr>
        </p:nvSpPr>
        <p:spPr/>
        <p:txBody>
          <a:bodyPr/>
          <a:lstStyle/>
          <a:p>
            <a:fld id="{2DD4EEE6-C43A-4454-BE77-71DF300016DE}" type="slidenum">
              <a:rPr lang="id-ID" smtClean="0"/>
              <a:t>‹#›</a:t>
            </a:fld>
            <a:endParaRPr lang="id-ID"/>
          </a:p>
        </p:txBody>
      </p:sp>
    </p:spTree>
    <p:extLst>
      <p:ext uri="{BB962C8B-B14F-4D97-AF65-F5344CB8AC3E}">
        <p14:creationId xmlns:p14="http://schemas.microsoft.com/office/powerpoint/2010/main" val="3013471671"/>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09600"/>
            <a:ext cx="2211884" cy="2133600"/>
          </a:xfrm>
        </p:spPr>
        <p:txBody>
          <a:bodyPr anchor="b"/>
          <a:lstStyle>
            <a:lvl1pPr>
              <a:defRPr sz="2400"/>
            </a:lvl1pPr>
          </a:lstStyle>
          <a:p>
            <a:r>
              <a:rPr lang="en-US" smtClean="0"/>
              <a:t>Click to edit Master title style</a:t>
            </a:r>
            <a:endParaRPr lang="en-US" dirty="0"/>
          </a:p>
        </p:txBody>
      </p:sp>
      <p:sp>
        <p:nvSpPr>
          <p:cNvPr id="3" name="Content Placeholder 2"/>
          <p:cNvSpPr>
            <a:spLocks noGrp="1"/>
          </p:cNvSpPr>
          <p:nvPr>
            <p:ph idx="1"/>
          </p:nvPr>
        </p:nvSpPr>
        <p:spPr>
          <a:xfrm>
            <a:off x="2915543" y="1316569"/>
            <a:ext cx="3471863" cy="6498167"/>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72381" y="2743200"/>
            <a:ext cx="2211884" cy="508211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F41C87F5-163A-4B61-B314-F3AF2DB5E952}" type="datetime1">
              <a:rPr lang="id-ID" smtClean="0"/>
              <a:t>23/10/2020</a:t>
            </a:fld>
            <a:endParaRPr lang="id-ID"/>
          </a:p>
        </p:txBody>
      </p:sp>
      <p:sp>
        <p:nvSpPr>
          <p:cNvPr id="6" name="Footer Placeholder 5"/>
          <p:cNvSpPr>
            <a:spLocks noGrp="1"/>
          </p:cNvSpPr>
          <p:nvPr>
            <p:ph type="ftr" sz="quarter" idx="11"/>
          </p:nvPr>
        </p:nvSpPr>
        <p:spPr/>
        <p:txBody>
          <a:bodyPr/>
          <a:lstStyle/>
          <a:p>
            <a:endParaRPr lang="id-ID"/>
          </a:p>
        </p:txBody>
      </p:sp>
      <p:sp>
        <p:nvSpPr>
          <p:cNvPr id="7" name="Slide Number Placeholder 6"/>
          <p:cNvSpPr>
            <a:spLocks noGrp="1"/>
          </p:cNvSpPr>
          <p:nvPr>
            <p:ph type="sldNum" sz="quarter" idx="12"/>
          </p:nvPr>
        </p:nvSpPr>
        <p:spPr/>
        <p:txBody>
          <a:bodyPr/>
          <a:lstStyle/>
          <a:p>
            <a:fld id="{2DD4EEE6-C43A-4454-BE77-71DF300016DE}" type="slidenum">
              <a:rPr lang="id-ID" smtClean="0"/>
              <a:t>‹#›</a:t>
            </a:fld>
            <a:endParaRPr lang="id-ID"/>
          </a:p>
        </p:txBody>
      </p:sp>
    </p:spTree>
    <p:extLst>
      <p:ext uri="{BB962C8B-B14F-4D97-AF65-F5344CB8AC3E}">
        <p14:creationId xmlns:p14="http://schemas.microsoft.com/office/powerpoint/2010/main" val="1584707418"/>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09600"/>
            <a:ext cx="2211884" cy="2133600"/>
          </a:xfrm>
        </p:spPr>
        <p:txBody>
          <a:bodyPr anchor="b"/>
          <a:lstStyle>
            <a:lvl1pPr>
              <a:defRPr sz="24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915543" y="1316569"/>
            <a:ext cx="3471863" cy="6498167"/>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dirty="0"/>
          </a:p>
        </p:txBody>
      </p:sp>
      <p:sp>
        <p:nvSpPr>
          <p:cNvPr id="4" name="Text Placeholder 3"/>
          <p:cNvSpPr>
            <a:spLocks noGrp="1"/>
          </p:cNvSpPr>
          <p:nvPr>
            <p:ph type="body" sz="half" idx="2"/>
          </p:nvPr>
        </p:nvSpPr>
        <p:spPr>
          <a:xfrm>
            <a:off x="472381" y="2743200"/>
            <a:ext cx="2211884" cy="508211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37295514-3BF6-4F8D-87D4-3446507E2BB1}" type="datetime1">
              <a:rPr lang="id-ID" smtClean="0"/>
              <a:t>23/10/2020</a:t>
            </a:fld>
            <a:endParaRPr lang="id-ID"/>
          </a:p>
        </p:txBody>
      </p:sp>
      <p:sp>
        <p:nvSpPr>
          <p:cNvPr id="6" name="Footer Placeholder 5"/>
          <p:cNvSpPr>
            <a:spLocks noGrp="1"/>
          </p:cNvSpPr>
          <p:nvPr>
            <p:ph type="ftr" sz="quarter" idx="11"/>
          </p:nvPr>
        </p:nvSpPr>
        <p:spPr/>
        <p:txBody>
          <a:bodyPr/>
          <a:lstStyle/>
          <a:p>
            <a:endParaRPr lang="id-ID"/>
          </a:p>
        </p:txBody>
      </p:sp>
      <p:sp>
        <p:nvSpPr>
          <p:cNvPr id="7" name="Slide Number Placeholder 6"/>
          <p:cNvSpPr>
            <a:spLocks noGrp="1"/>
          </p:cNvSpPr>
          <p:nvPr>
            <p:ph type="sldNum" sz="quarter" idx="12"/>
          </p:nvPr>
        </p:nvSpPr>
        <p:spPr/>
        <p:txBody>
          <a:bodyPr/>
          <a:lstStyle/>
          <a:p>
            <a:fld id="{2DD4EEE6-C43A-4454-BE77-71DF300016DE}" type="slidenum">
              <a:rPr lang="id-ID" smtClean="0"/>
              <a:t>‹#›</a:t>
            </a:fld>
            <a:endParaRPr lang="id-ID"/>
          </a:p>
        </p:txBody>
      </p:sp>
    </p:spTree>
    <p:extLst>
      <p:ext uri="{BB962C8B-B14F-4D97-AF65-F5344CB8AC3E}">
        <p14:creationId xmlns:p14="http://schemas.microsoft.com/office/powerpoint/2010/main" val="24998517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486836"/>
            <a:ext cx="5915025" cy="1767417"/>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71488" y="2434167"/>
            <a:ext cx="5915025" cy="5801784"/>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71488" y="8475136"/>
            <a:ext cx="1543050" cy="486833"/>
          </a:xfrm>
          <a:prstGeom prst="rect">
            <a:avLst/>
          </a:prstGeom>
        </p:spPr>
        <p:txBody>
          <a:bodyPr vert="horz" lIns="91440" tIns="45720" rIns="91440" bIns="45720" rtlCol="0" anchor="ctr"/>
          <a:lstStyle>
            <a:lvl1pPr algn="l">
              <a:defRPr sz="900">
                <a:solidFill>
                  <a:schemeClr val="tx1">
                    <a:tint val="75000"/>
                  </a:schemeClr>
                </a:solidFill>
              </a:defRPr>
            </a:lvl1pPr>
          </a:lstStyle>
          <a:p>
            <a:fld id="{F41C87F5-163A-4B61-B314-F3AF2DB5E952}" type="datetime1">
              <a:rPr lang="id-ID" smtClean="0"/>
              <a:t>23/10/2020</a:t>
            </a:fld>
            <a:endParaRPr lang="id-ID"/>
          </a:p>
        </p:txBody>
      </p:sp>
      <p:sp>
        <p:nvSpPr>
          <p:cNvPr id="5" name="Footer Placeholder 4"/>
          <p:cNvSpPr>
            <a:spLocks noGrp="1"/>
          </p:cNvSpPr>
          <p:nvPr>
            <p:ph type="ftr" sz="quarter" idx="3"/>
          </p:nvPr>
        </p:nvSpPr>
        <p:spPr>
          <a:xfrm>
            <a:off x="2271713" y="8475136"/>
            <a:ext cx="2314575" cy="48683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id-ID"/>
          </a:p>
        </p:txBody>
      </p:sp>
      <p:sp>
        <p:nvSpPr>
          <p:cNvPr id="6" name="Slide Number Placeholder 5"/>
          <p:cNvSpPr>
            <a:spLocks noGrp="1"/>
          </p:cNvSpPr>
          <p:nvPr>
            <p:ph type="sldNum" sz="quarter" idx="4"/>
          </p:nvPr>
        </p:nvSpPr>
        <p:spPr>
          <a:xfrm>
            <a:off x="4843463" y="8475136"/>
            <a:ext cx="1543050" cy="486833"/>
          </a:xfrm>
          <a:prstGeom prst="rect">
            <a:avLst/>
          </a:prstGeom>
        </p:spPr>
        <p:txBody>
          <a:bodyPr vert="horz" lIns="91440" tIns="45720" rIns="91440" bIns="45720" rtlCol="0" anchor="ctr"/>
          <a:lstStyle>
            <a:lvl1pPr algn="r">
              <a:defRPr sz="900">
                <a:solidFill>
                  <a:schemeClr val="tx1">
                    <a:tint val="75000"/>
                  </a:schemeClr>
                </a:solidFill>
              </a:defRPr>
            </a:lvl1pPr>
          </a:lstStyle>
          <a:p>
            <a:fld id="{2DD4EEE6-C43A-4454-BE77-71DF300016DE}" type="slidenum">
              <a:rPr lang="id-ID" smtClean="0"/>
              <a:t>‹#›</a:t>
            </a:fld>
            <a:endParaRPr lang="id-ID"/>
          </a:p>
        </p:txBody>
      </p:sp>
    </p:spTree>
    <p:extLst>
      <p:ext uri="{BB962C8B-B14F-4D97-AF65-F5344CB8AC3E}">
        <p14:creationId xmlns:p14="http://schemas.microsoft.com/office/powerpoint/2010/main" val="246933370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 id="2147483702" r:id="rId18"/>
    <p:sldLayoutId id="2147483703" r:id="rId19"/>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0.png"/><Relationship Id="rId1" Type="http://schemas.openxmlformats.org/officeDocument/2006/relationships/slideLayout" Target="../slideLayouts/slideLayout12.xml"/><Relationship Id="rId6" Type="http://schemas.openxmlformats.org/officeDocument/2006/relationships/image" Target="../media/image12.png"/><Relationship Id="rId5" Type="http://schemas.microsoft.com/office/2007/relationships/hdphoto" Target="../media/hdphoto4.wdp"/><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4.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5.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6.png"/><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7.pn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8.xml"/><Relationship Id="rId6" Type="http://schemas.microsoft.com/office/2007/relationships/hdphoto" Target="../media/hdphoto11.wdp"/><Relationship Id="rId5" Type="http://schemas.openxmlformats.org/officeDocument/2006/relationships/image" Target="../media/image22.png"/><Relationship Id="rId4" Type="http://schemas.openxmlformats.org/officeDocument/2006/relationships/image" Target="../media/image21.jpeg"/></Relationships>
</file>

<file path=ppt/slides/_rels/slide21.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23.png"/><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Freeform 24"/>
          <p:cNvSpPr/>
          <p:nvPr/>
        </p:nvSpPr>
        <p:spPr>
          <a:xfrm rot="19813280">
            <a:off x="-951407" y="568738"/>
            <a:ext cx="8785835" cy="7751766"/>
          </a:xfrm>
          <a:custGeom>
            <a:avLst/>
            <a:gdLst>
              <a:gd name="connsiteX0" fmla="*/ 7031001 w 9517988"/>
              <a:gd name="connsiteY0" fmla="*/ 7105257 h 8397746"/>
              <a:gd name="connsiteX1" fmla="*/ 6423744 w 9517988"/>
              <a:gd name="connsiteY1" fmla="*/ 8166502 h 8397746"/>
              <a:gd name="connsiteX2" fmla="*/ 6272695 w 9517988"/>
              <a:gd name="connsiteY2" fmla="*/ 8208973 h 8397746"/>
              <a:gd name="connsiteX3" fmla="*/ 4770105 w 9517988"/>
              <a:gd name="connsiteY3" fmla="*/ 8397746 h 8397746"/>
              <a:gd name="connsiteX4" fmla="*/ 23778 w 9517988"/>
              <a:gd name="connsiteY4" fmla="*/ 5642587 h 8397746"/>
              <a:gd name="connsiteX5" fmla="*/ 0 w 9517988"/>
              <a:gd name="connsiteY5" fmla="*/ 5584189 h 8397746"/>
              <a:gd name="connsiteX6" fmla="*/ 528650 w 9517988"/>
              <a:gd name="connsiteY6" fmla="*/ 4660317 h 8397746"/>
              <a:gd name="connsiteX7" fmla="*/ 538249 w 9517988"/>
              <a:gd name="connsiteY7" fmla="*/ 4720790 h 8397746"/>
              <a:gd name="connsiteX8" fmla="*/ 4770105 w 9517988"/>
              <a:gd name="connsiteY8" fmla="*/ 7625993 h 8397746"/>
              <a:gd name="connsiteX9" fmla="*/ 6810772 w 9517988"/>
              <a:gd name="connsiteY9" fmla="*/ 7212358 h 8397746"/>
              <a:gd name="connsiteX10" fmla="*/ 7595251 w 9517988"/>
              <a:gd name="connsiteY10" fmla="*/ 717102 h 8397746"/>
              <a:gd name="connsiteX11" fmla="*/ 9516432 w 9517988"/>
              <a:gd name="connsiteY11" fmla="*/ 2755160 h 8397746"/>
              <a:gd name="connsiteX12" fmla="*/ 9517988 w 9517988"/>
              <a:gd name="connsiteY12" fmla="*/ 2758980 h 8397746"/>
              <a:gd name="connsiteX13" fmla="*/ 8999366 w 9517988"/>
              <a:gd name="connsiteY13" fmla="*/ 3665326 h 8397746"/>
              <a:gd name="connsiteX14" fmla="*/ 8964311 w 9517988"/>
              <a:gd name="connsiteY14" fmla="*/ 3508189 h 8397746"/>
              <a:gd name="connsiteX15" fmla="*/ 4770105 w 9517988"/>
              <a:gd name="connsiteY15" fmla="*/ 771753 h 8397746"/>
              <a:gd name="connsiteX16" fmla="*/ 2550155 w 9517988"/>
              <a:gd name="connsiteY16" fmla="*/ 1267909 h 8397746"/>
              <a:gd name="connsiteX17" fmla="*/ 2436426 w 9517988"/>
              <a:gd name="connsiteY17" fmla="*/ 1326274 h 8397746"/>
              <a:gd name="connsiteX18" fmla="*/ 3052765 w 9517988"/>
              <a:gd name="connsiteY18" fmla="*/ 249155 h 8397746"/>
              <a:gd name="connsiteX19" fmla="*/ 3267516 w 9517988"/>
              <a:gd name="connsiteY19" fmla="*/ 188773 h 8397746"/>
              <a:gd name="connsiteX20" fmla="*/ 4770105 w 9517988"/>
              <a:gd name="connsiteY20" fmla="*/ 0 h 8397746"/>
              <a:gd name="connsiteX21" fmla="*/ 7595251 w 9517988"/>
              <a:gd name="connsiteY21" fmla="*/ 717102 h 8397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517988" h="8397746">
                <a:moveTo>
                  <a:pt x="7031001" y="7105257"/>
                </a:moveTo>
                <a:lnTo>
                  <a:pt x="6423744" y="8166502"/>
                </a:lnTo>
                <a:lnTo>
                  <a:pt x="6272695" y="8208973"/>
                </a:lnTo>
                <a:cubicBezTo>
                  <a:pt x="5798027" y="8331656"/>
                  <a:pt x="5293354" y="8397746"/>
                  <a:pt x="4770105" y="8397746"/>
                </a:cubicBezTo>
                <a:cubicBezTo>
                  <a:pt x="2589902" y="8397746"/>
                  <a:pt x="732198" y="7250347"/>
                  <a:pt x="23778" y="5642587"/>
                </a:cubicBezTo>
                <a:lnTo>
                  <a:pt x="0" y="5584189"/>
                </a:lnTo>
                <a:lnTo>
                  <a:pt x="528650" y="4660317"/>
                </a:lnTo>
                <a:lnTo>
                  <a:pt x="538249" y="4720790"/>
                </a:lnTo>
                <a:cubicBezTo>
                  <a:pt x="852246" y="6365829"/>
                  <a:pt x="2627338" y="7625995"/>
                  <a:pt x="4770105" y="7625993"/>
                </a:cubicBezTo>
                <a:cubicBezTo>
                  <a:pt x="5508991" y="7625993"/>
                  <a:pt x="6204157" y="7476152"/>
                  <a:pt x="6810772" y="7212358"/>
                </a:cubicBezTo>
                <a:close/>
                <a:moveTo>
                  <a:pt x="7595251" y="717102"/>
                </a:moveTo>
                <a:cubicBezTo>
                  <a:pt x="8468909" y="1207571"/>
                  <a:pt x="9148054" y="1919124"/>
                  <a:pt x="9516432" y="2755160"/>
                </a:cubicBezTo>
                <a:lnTo>
                  <a:pt x="9517988" y="2758980"/>
                </a:lnTo>
                <a:lnTo>
                  <a:pt x="8999366" y="3665326"/>
                </a:lnTo>
                <a:lnTo>
                  <a:pt x="8964311" y="3508189"/>
                </a:lnTo>
                <a:cubicBezTo>
                  <a:pt x="8565107" y="1946508"/>
                  <a:pt x="6838984" y="771753"/>
                  <a:pt x="4770105" y="771753"/>
                </a:cubicBezTo>
                <a:cubicBezTo>
                  <a:pt x="3957331" y="771753"/>
                  <a:pt x="3197457" y="953061"/>
                  <a:pt x="2550155" y="1267909"/>
                </a:cubicBezTo>
                <a:lnTo>
                  <a:pt x="2436426" y="1326274"/>
                </a:lnTo>
                <a:lnTo>
                  <a:pt x="3052765" y="249155"/>
                </a:lnTo>
                <a:lnTo>
                  <a:pt x="3267516" y="188773"/>
                </a:lnTo>
                <a:cubicBezTo>
                  <a:pt x="3742183" y="66090"/>
                  <a:pt x="4246856" y="0"/>
                  <a:pt x="4770105" y="0"/>
                </a:cubicBezTo>
                <a:cubicBezTo>
                  <a:pt x="5816603" y="0"/>
                  <a:pt x="6788797" y="264361"/>
                  <a:pt x="7595251" y="717102"/>
                </a:cubicBezTo>
                <a:close/>
              </a:path>
            </a:pathLst>
          </a:custGeom>
          <a:solidFill>
            <a:schemeClr val="accent5">
              <a:lumMod val="50000"/>
              <a:alpha val="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solidFill>
                <a:schemeClr val="tx1"/>
              </a:solidFill>
            </a:endParaRPr>
          </a:p>
        </p:txBody>
      </p:sp>
      <p:sp>
        <p:nvSpPr>
          <p:cNvPr id="5" name="Rectangle 4"/>
          <p:cNvSpPr/>
          <p:nvPr/>
        </p:nvSpPr>
        <p:spPr>
          <a:xfrm>
            <a:off x="2143693" y="2252855"/>
            <a:ext cx="2613438" cy="369282"/>
          </a:xfrm>
          <a:prstGeom prst="rect">
            <a:avLst/>
          </a:prstGeom>
          <a:noFill/>
        </p:spPr>
        <p:txBody>
          <a:bodyPr wrap="none" lIns="84406" tIns="42203" rIns="84406" bIns="42203">
            <a:spAutoFit/>
          </a:bodyPr>
          <a:lstStyle/>
          <a:p>
            <a:pPr algn="ctr"/>
            <a:r>
              <a:rPr lang="id-ID" sz="1846" spc="554" dirty="0">
                <a:ln w="0"/>
                <a:solidFill>
                  <a:srgbClr val="002060"/>
                </a:solidFill>
                <a:ea typeface="Segoe UI Black" panose="020B0A02040204020203" pitchFamily="34" charset="0"/>
                <a:cs typeface="Segoe UI Black" panose="020B0A02040204020203" pitchFamily="34" charset="0"/>
              </a:rPr>
              <a:t>Kata Pengantar</a:t>
            </a:r>
            <a:endParaRPr lang="en-US" sz="1846" spc="554" dirty="0">
              <a:ln w="0"/>
              <a:solidFill>
                <a:srgbClr val="002060"/>
              </a:solidFill>
              <a:ea typeface="Segoe UI Black" panose="020B0A02040204020203" pitchFamily="34" charset="0"/>
              <a:cs typeface="Segoe UI Black" panose="020B0A02040204020203" pitchFamily="34" charset="0"/>
            </a:endParaRPr>
          </a:p>
        </p:txBody>
      </p:sp>
      <p:sp>
        <p:nvSpPr>
          <p:cNvPr id="6" name="Rectangle 5"/>
          <p:cNvSpPr/>
          <p:nvPr/>
        </p:nvSpPr>
        <p:spPr>
          <a:xfrm>
            <a:off x="1220645" y="2751175"/>
            <a:ext cx="4534879" cy="4492512"/>
          </a:xfrm>
          <a:prstGeom prst="rect">
            <a:avLst/>
          </a:prstGeom>
        </p:spPr>
        <p:txBody>
          <a:bodyPr wrap="square">
            <a:spAutoFit/>
          </a:bodyPr>
          <a:lstStyle/>
          <a:p>
            <a:pPr algn="ctr">
              <a:lnSpc>
                <a:spcPct val="150000"/>
              </a:lnSpc>
              <a:spcAft>
                <a:spcPts val="738"/>
              </a:spcAft>
            </a:pPr>
            <a:r>
              <a:rPr lang="id-ID" sz="1662" dirty="0">
                <a:latin typeface="Open Sans"/>
                <a:ea typeface="Calibri" panose="020F0502020204030204" pitchFamily="34" charset="0"/>
                <a:cs typeface="Times New Roman" panose="02020603050405020304" pitchFamily="18" charset="0"/>
              </a:rPr>
              <a:t>Facebook </a:t>
            </a:r>
            <a:r>
              <a:rPr lang="en-US" sz="1662" dirty="0" err="1">
                <a:latin typeface="Open Sans"/>
                <a:ea typeface="Calibri" panose="020F0502020204030204" pitchFamily="34" charset="0"/>
                <a:cs typeface="Times New Roman" panose="02020603050405020304" pitchFamily="18" charset="0"/>
              </a:rPr>
              <a:t>merupakan</a:t>
            </a:r>
            <a:r>
              <a:rPr lang="en-US" sz="1662" dirty="0">
                <a:latin typeface="Open Sans"/>
                <a:ea typeface="Calibri" panose="020F0502020204030204" pitchFamily="34" charset="0"/>
                <a:cs typeface="Times New Roman" panose="02020603050405020304" pitchFamily="18" charset="0"/>
              </a:rPr>
              <a:t> </a:t>
            </a:r>
            <a:r>
              <a:rPr lang="en-US" sz="1662" dirty="0" err="1">
                <a:latin typeface="Open Sans"/>
                <a:ea typeface="Calibri" panose="020F0502020204030204" pitchFamily="34" charset="0"/>
                <a:cs typeface="Times New Roman" panose="02020603050405020304" pitchFamily="18" charset="0"/>
              </a:rPr>
              <a:t>salah</a:t>
            </a:r>
            <a:r>
              <a:rPr lang="en-US" sz="1662" dirty="0">
                <a:latin typeface="Open Sans"/>
                <a:ea typeface="Calibri" panose="020F0502020204030204" pitchFamily="34" charset="0"/>
                <a:cs typeface="Times New Roman" panose="02020603050405020304" pitchFamily="18" charset="0"/>
              </a:rPr>
              <a:t> </a:t>
            </a:r>
            <a:r>
              <a:rPr lang="en-US" sz="1662" dirty="0" err="1">
                <a:latin typeface="Open Sans"/>
                <a:ea typeface="Calibri" panose="020F0502020204030204" pitchFamily="34" charset="0"/>
                <a:cs typeface="Times New Roman" panose="02020603050405020304" pitchFamily="18" charset="0"/>
              </a:rPr>
              <a:t>satu</a:t>
            </a:r>
            <a:r>
              <a:rPr lang="en-US" sz="1662" dirty="0">
                <a:latin typeface="Open Sans"/>
                <a:ea typeface="Calibri" panose="020F0502020204030204" pitchFamily="34" charset="0"/>
                <a:cs typeface="Times New Roman" panose="02020603050405020304" pitchFamily="18" charset="0"/>
              </a:rPr>
              <a:t> social media yang paling </a:t>
            </a:r>
            <a:r>
              <a:rPr lang="en-US" sz="1662" dirty="0" err="1">
                <a:latin typeface="Open Sans"/>
                <a:ea typeface="Calibri" panose="020F0502020204030204" pitchFamily="34" charset="0"/>
                <a:cs typeface="Times New Roman" panose="02020603050405020304" pitchFamily="18" charset="0"/>
              </a:rPr>
              <a:t>banyak</a:t>
            </a:r>
            <a:r>
              <a:rPr lang="en-US" sz="1662" dirty="0">
                <a:latin typeface="Open Sans"/>
                <a:ea typeface="Calibri" panose="020F0502020204030204" pitchFamily="34" charset="0"/>
                <a:cs typeface="Times New Roman" panose="02020603050405020304" pitchFamily="18" charset="0"/>
              </a:rPr>
              <a:t> </a:t>
            </a:r>
            <a:r>
              <a:rPr lang="en-US" sz="1662" dirty="0" err="1">
                <a:latin typeface="Open Sans"/>
                <a:ea typeface="Calibri" panose="020F0502020204030204" pitchFamily="34" charset="0"/>
                <a:cs typeface="Times New Roman" panose="02020603050405020304" pitchFamily="18" charset="0"/>
              </a:rPr>
              <a:t>digunakan</a:t>
            </a:r>
            <a:r>
              <a:rPr lang="en-US" sz="1662" dirty="0">
                <a:latin typeface="Open Sans"/>
                <a:ea typeface="Calibri" panose="020F0502020204030204" pitchFamily="34" charset="0"/>
                <a:cs typeface="Times New Roman" panose="02020603050405020304" pitchFamily="18" charset="0"/>
              </a:rPr>
              <a:t> </a:t>
            </a:r>
            <a:r>
              <a:rPr lang="en-US" sz="1662" dirty="0" err="1">
                <a:latin typeface="Open Sans"/>
                <a:ea typeface="Calibri" panose="020F0502020204030204" pitchFamily="34" charset="0"/>
                <a:cs typeface="Times New Roman" panose="02020603050405020304" pitchFamily="18" charset="0"/>
              </a:rPr>
              <a:t>oleh</a:t>
            </a:r>
            <a:r>
              <a:rPr lang="en-US" sz="1662" dirty="0">
                <a:latin typeface="Open Sans"/>
                <a:ea typeface="Calibri" panose="020F0502020204030204" pitchFamily="34" charset="0"/>
                <a:cs typeface="Times New Roman" panose="02020603050405020304" pitchFamily="18" charset="0"/>
              </a:rPr>
              <a:t> para </a:t>
            </a:r>
            <a:r>
              <a:rPr lang="en-US" sz="1662" dirty="0" err="1">
                <a:latin typeface="Open Sans"/>
                <a:ea typeface="Calibri" panose="020F0502020204030204" pitchFamily="34" charset="0"/>
                <a:cs typeface="Times New Roman" panose="02020603050405020304" pitchFamily="18" charset="0"/>
              </a:rPr>
              <a:t>pengguna</a:t>
            </a:r>
            <a:r>
              <a:rPr lang="en-US" sz="1662" dirty="0">
                <a:latin typeface="Open Sans"/>
                <a:ea typeface="Calibri" panose="020F0502020204030204" pitchFamily="34" charset="0"/>
                <a:cs typeface="Times New Roman" panose="02020603050405020304" pitchFamily="18" charset="0"/>
              </a:rPr>
              <a:t> internet </a:t>
            </a:r>
            <a:r>
              <a:rPr lang="en-US" sz="1662" dirty="0" err="1">
                <a:latin typeface="Open Sans"/>
                <a:ea typeface="Calibri" panose="020F0502020204030204" pitchFamily="34" charset="0"/>
                <a:cs typeface="Times New Roman" panose="02020603050405020304" pitchFamily="18" charset="0"/>
              </a:rPr>
              <a:t>dengan</a:t>
            </a:r>
            <a:r>
              <a:rPr lang="en-US" sz="1662" dirty="0">
                <a:latin typeface="Open Sans"/>
                <a:ea typeface="Calibri" panose="020F0502020204030204" pitchFamily="34" charset="0"/>
                <a:cs typeface="Times New Roman" panose="02020603050405020304" pitchFamily="18" charset="0"/>
              </a:rPr>
              <a:t> </a:t>
            </a:r>
            <a:r>
              <a:rPr lang="id-ID" sz="1662" dirty="0">
                <a:latin typeface="Open Sans"/>
                <a:ea typeface="Calibri" panose="020F0502020204030204" pitchFamily="34" charset="0"/>
                <a:cs typeface="Times New Roman" panose="02020603050405020304" pitchFamily="18" charset="0"/>
              </a:rPr>
              <a:t>pengguna</a:t>
            </a:r>
            <a:r>
              <a:rPr lang="en-US" sz="1662" dirty="0">
                <a:latin typeface="Open Sans"/>
                <a:ea typeface="Calibri" panose="020F0502020204030204" pitchFamily="34" charset="0"/>
                <a:cs typeface="Times New Roman" panose="02020603050405020304" pitchFamily="18" charset="0"/>
              </a:rPr>
              <a:t> </a:t>
            </a:r>
            <a:r>
              <a:rPr lang="id-ID" sz="1662" dirty="0">
                <a:latin typeface="Open Sans"/>
                <a:ea typeface="Calibri" panose="020F0502020204030204" pitchFamily="34" charset="0"/>
                <a:cs typeface="Times New Roman" panose="02020603050405020304" pitchFamily="18" charset="0"/>
              </a:rPr>
              <a:t>terbanyak </a:t>
            </a:r>
            <a:r>
              <a:rPr lang="en-US" sz="1662" dirty="0" err="1">
                <a:latin typeface="Open Sans"/>
                <a:ea typeface="Calibri" panose="020F0502020204030204" pitchFamily="34" charset="0"/>
                <a:cs typeface="Times New Roman" panose="02020603050405020304" pitchFamily="18" charset="0"/>
              </a:rPr>
              <a:t>dibandingkan</a:t>
            </a:r>
            <a:r>
              <a:rPr lang="en-US" sz="1662" dirty="0">
                <a:latin typeface="Open Sans"/>
                <a:ea typeface="Calibri" panose="020F0502020204030204" pitchFamily="34" charset="0"/>
                <a:cs typeface="Times New Roman" panose="02020603050405020304" pitchFamily="18" charset="0"/>
              </a:rPr>
              <a:t> </a:t>
            </a:r>
            <a:r>
              <a:rPr lang="en-US" sz="1662" dirty="0" err="1">
                <a:latin typeface="Open Sans"/>
                <a:ea typeface="Calibri" panose="020F0502020204030204" pitchFamily="34" charset="0"/>
                <a:cs typeface="Times New Roman" panose="02020603050405020304" pitchFamily="18" charset="0"/>
              </a:rPr>
              <a:t>dengan</a:t>
            </a:r>
            <a:r>
              <a:rPr lang="en-US" sz="1662" dirty="0">
                <a:latin typeface="Open Sans"/>
                <a:ea typeface="Calibri" panose="020F0502020204030204" pitchFamily="34" charset="0"/>
                <a:cs typeface="Times New Roman" panose="02020603050405020304" pitchFamily="18" charset="0"/>
              </a:rPr>
              <a:t> social media </a:t>
            </a:r>
            <a:r>
              <a:rPr lang="en-US" sz="1662" dirty="0" err="1">
                <a:latin typeface="Open Sans"/>
                <a:ea typeface="Calibri" panose="020F0502020204030204" pitchFamily="34" charset="0"/>
                <a:cs typeface="Times New Roman" panose="02020603050405020304" pitchFamily="18" charset="0"/>
              </a:rPr>
              <a:t>lainnya</a:t>
            </a:r>
            <a:r>
              <a:rPr lang="en-US" sz="1662" dirty="0">
                <a:latin typeface="Open Sans"/>
                <a:ea typeface="Calibri" panose="020F0502020204030204" pitchFamily="34" charset="0"/>
                <a:cs typeface="Times New Roman" panose="02020603050405020304" pitchFamily="18" charset="0"/>
              </a:rPr>
              <a:t>.</a:t>
            </a:r>
            <a:endParaRPr lang="id-ID" sz="1662" dirty="0">
              <a:latin typeface="Open Sans"/>
              <a:ea typeface="Calibri" panose="020F0502020204030204" pitchFamily="34" charset="0"/>
              <a:cs typeface="Times New Roman" panose="02020603050405020304" pitchFamily="18" charset="0"/>
            </a:endParaRPr>
          </a:p>
          <a:p>
            <a:pPr algn="ctr">
              <a:lnSpc>
                <a:spcPct val="150000"/>
              </a:lnSpc>
              <a:spcAft>
                <a:spcPts val="738"/>
              </a:spcAft>
            </a:pPr>
            <a:r>
              <a:rPr lang="en-US" sz="1662" dirty="0" err="1">
                <a:latin typeface="Open Sans"/>
                <a:ea typeface="Calibri" panose="020F0502020204030204" pitchFamily="34" charset="0"/>
                <a:cs typeface="Times New Roman" panose="02020603050405020304" pitchFamily="18" charset="0"/>
              </a:rPr>
              <a:t>Seperti</a:t>
            </a:r>
            <a:r>
              <a:rPr lang="en-US" sz="1662" dirty="0">
                <a:latin typeface="Open Sans"/>
                <a:ea typeface="Calibri" panose="020F0502020204030204" pitchFamily="34" charset="0"/>
                <a:cs typeface="Times New Roman" panose="02020603050405020304" pitchFamily="18" charset="0"/>
              </a:rPr>
              <a:t> yang </a:t>
            </a:r>
            <a:r>
              <a:rPr lang="en-US" sz="1662" dirty="0" err="1">
                <a:latin typeface="Open Sans"/>
                <a:ea typeface="Calibri" panose="020F0502020204030204" pitchFamily="34" charset="0"/>
                <a:cs typeface="Times New Roman" panose="02020603050405020304" pitchFamily="18" charset="0"/>
              </a:rPr>
              <a:t>Anda</a:t>
            </a:r>
            <a:r>
              <a:rPr lang="en-US" sz="1662" dirty="0">
                <a:latin typeface="Open Sans"/>
                <a:ea typeface="Calibri" panose="020F0502020204030204" pitchFamily="34" charset="0"/>
                <a:cs typeface="Times New Roman" panose="02020603050405020304" pitchFamily="18" charset="0"/>
              </a:rPr>
              <a:t> </a:t>
            </a:r>
            <a:r>
              <a:rPr lang="en-US" sz="1662" dirty="0" err="1">
                <a:latin typeface="Open Sans"/>
                <a:ea typeface="Calibri" panose="020F0502020204030204" pitchFamily="34" charset="0"/>
                <a:cs typeface="Times New Roman" panose="02020603050405020304" pitchFamily="18" charset="0"/>
              </a:rPr>
              <a:t>ketahui</a:t>
            </a:r>
            <a:r>
              <a:rPr lang="en-US" sz="1662" dirty="0">
                <a:latin typeface="Open Sans"/>
                <a:ea typeface="Calibri" panose="020F0502020204030204" pitchFamily="34" charset="0"/>
                <a:cs typeface="Times New Roman" panose="02020603050405020304" pitchFamily="18" charset="0"/>
              </a:rPr>
              <a:t> </a:t>
            </a:r>
            <a:r>
              <a:rPr lang="id-ID" sz="1662" dirty="0">
                <a:latin typeface="Open Sans"/>
                <a:ea typeface="Calibri" panose="020F0502020204030204" pitchFamily="34" charset="0"/>
                <a:cs typeface="Times New Roman" panose="02020603050405020304" pitchFamily="18" charset="0"/>
              </a:rPr>
              <a:t>Facebook</a:t>
            </a:r>
            <a:r>
              <a:rPr lang="en-US" sz="1662" dirty="0">
                <a:latin typeface="Open Sans"/>
                <a:ea typeface="Calibri" panose="020F0502020204030204" pitchFamily="34" charset="0"/>
                <a:cs typeface="Times New Roman" panose="02020603050405020304" pitchFamily="18" charset="0"/>
              </a:rPr>
              <a:t> </a:t>
            </a:r>
            <a:r>
              <a:rPr lang="en-US" sz="1662" dirty="0" err="1">
                <a:latin typeface="Open Sans"/>
                <a:ea typeface="Calibri" panose="020F0502020204030204" pitchFamily="34" charset="0"/>
                <a:cs typeface="Times New Roman" panose="02020603050405020304" pitchFamily="18" charset="0"/>
              </a:rPr>
              <a:t>lebih</a:t>
            </a:r>
            <a:r>
              <a:rPr lang="en-US" sz="1662" dirty="0">
                <a:latin typeface="Open Sans"/>
                <a:ea typeface="Calibri" panose="020F0502020204030204" pitchFamily="34" charset="0"/>
                <a:cs typeface="Times New Roman" panose="02020603050405020304" pitchFamily="18" charset="0"/>
              </a:rPr>
              <a:t> </a:t>
            </a:r>
            <a:r>
              <a:rPr lang="en-US" sz="1662" dirty="0" err="1">
                <a:latin typeface="Open Sans"/>
                <a:ea typeface="Calibri" panose="020F0502020204030204" pitchFamily="34" charset="0"/>
                <a:cs typeface="Times New Roman" panose="02020603050405020304" pitchFamily="18" charset="0"/>
              </a:rPr>
              <a:t>berpusat</a:t>
            </a:r>
            <a:r>
              <a:rPr lang="en-US" sz="1662" dirty="0">
                <a:latin typeface="Open Sans"/>
                <a:ea typeface="Calibri" panose="020F0502020204030204" pitchFamily="34" charset="0"/>
                <a:cs typeface="Times New Roman" panose="02020603050405020304" pitchFamily="18" charset="0"/>
              </a:rPr>
              <a:t> </a:t>
            </a:r>
            <a:r>
              <a:rPr lang="en-US" sz="1662" dirty="0" err="1">
                <a:latin typeface="Open Sans"/>
                <a:ea typeface="Calibri" panose="020F0502020204030204" pitchFamily="34" charset="0"/>
                <a:cs typeface="Times New Roman" panose="02020603050405020304" pitchFamily="18" charset="0"/>
              </a:rPr>
              <a:t>pada</a:t>
            </a:r>
            <a:r>
              <a:rPr lang="en-US" sz="1662" dirty="0">
                <a:latin typeface="Open Sans"/>
                <a:ea typeface="Calibri" panose="020F0502020204030204" pitchFamily="34" charset="0"/>
                <a:cs typeface="Times New Roman" panose="02020603050405020304" pitchFamily="18" charset="0"/>
              </a:rPr>
              <a:t> storytelling yang </a:t>
            </a:r>
            <a:r>
              <a:rPr lang="en-US" sz="1662" dirty="0" err="1">
                <a:latin typeface="Open Sans"/>
                <a:ea typeface="Calibri" panose="020F0502020204030204" pitchFamily="34" charset="0"/>
                <a:cs typeface="Times New Roman" panose="02020603050405020304" pitchFamily="18" charset="0"/>
              </a:rPr>
              <a:t>disajikan</a:t>
            </a:r>
            <a:r>
              <a:rPr lang="en-US" sz="1662" dirty="0">
                <a:latin typeface="Open Sans"/>
                <a:ea typeface="Calibri" panose="020F0502020204030204" pitchFamily="34" charset="0"/>
                <a:cs typeface="Times New Roman" panose="02020603050405020304" pitchFamily="18" charset="0"/>
              </a:rPr>
              <a:t> </a:t>
            </a:r>
            <a:r>
              <a:rPr lang="en-US" sz="1662" dirty="0" err="1">
                <a:latin typeface="Open Sans"/>
                <a:ea typeface="Calibri" panose="020F0502020204030204" pitchFamily="34" charset="0"/>
                <a:cs typeface="Times New Roman" panose="02020603050405020304" pitchFamily="18" charset="0"/>
              </a:rPr>
              <a:t>dengan</a:t>
            </a:r>
            <a:r>
              <a:rPr lang="en-US" sz="1662" dirty="0">
                <a:latin typeface="Open Sans"/>
                <a:ea typeface="Calibri" panose="020F0502020204030204" pitchFamily="34" charset="0"/>
                <a:cs typeface="Times New Roman" panose="02020603050405020304" pitchFamily="18" charset="0"/>
              </a:rPr>
              <a:t> </a:t>
            </a:r>
            <a:r>
              <a:rPr lang="en-US" sz="1662" dirty="0" err="1">
                <a:latin typeface="Open Sans"/>
                <a:ea typeface="Calibri" panose="020F0502020204030204" pitchFamily="34" charset="0"/>
                <a:cs typeface="Times New Roman" panose="02020603050405020304" pitchFamily="18" charset="0"/>
              </a:rPr>
              <a:t>kekuatan</a:t>
            </a:r>
            <a:r>
              <a:rPr lang="en-US" sz="1662" dirty="0">
                <a:latin typeface="Open Sans"/>
                <a:ea typeface="Calibri" panose="020F0502020204030204" pitchFamily="34" charset="0"/>
                <a:cs typeface="Times New Roman" panose="02020603050405020304" pitchFamily="18" charset="0"/>
              </a:rPr>
              <a:t> visual </a:t>
            </a:r>
            <a:r>
              <a:rPr lang="en-US" sz="1662" dirty="0" err="1">
                <a:latin typeface="Open Sans"/>
                <a:ea typeface="Calibri" panose="020F0502020204030204" pitchFamily="34" charset="0"/>
                <a:cs typeface="Times New Roman" panose="02020603050405020304" pitchFamily="18" charset="0"/>
              </a:rPr>
              <a:t>konten</a:t>
            </a:r>
            <a:r>
              <a:rPr lang="en-US" sz="1662" dirty="0">
                <a:latin typeface="Open Sans"/>
                <a:ea typeface="Calibri" panose="020F0502020204030204" pitchFamily="34" charset="0"/>
                <a:cs typeface="Times New Roman" panose="02020603050405020304" pitchFamily="18" charset="0"/>
              </a:rPr>
              <a:t>. </a:t>
            </a:r>
            <a:r>
              <a:rPr lang="en-US" sz="1662" dirty="0" err="1">
                <a:latin typeface="Open Sans"/>
                <a:ea typeface="Calibri" panose="020F0502020204030204" pitchFamily="34" charset="0"/>
                <a:cs typeface="Times New Roman" panose="02020603050405020304" pitchFamily="18" charset="0"/>
              </a:rPr>
              <a:t>Inilah</a:t>
            </a:r>
            <a:r>
              <a:rPr lang="en-US" sz="1662" dirty="0">
                <a:latin typeface="Open Sans"/>
                <a:ea typeface="Calibri" panose="020F0502020204030204" pitchFamily="34" charset="0"/>
                <a:cs typeface="Times New Roman" panose="02020603050405020304" pitchFamily="18" charset="0"/>
              </a:rPr>
              <a:t> yang </a:t>
            </a:r>
            <a:r>
              <a:rPr lang="en-US" sz="1662" dirty="0" err="1">
                <a:latin typeface="Open Sans"/>
                <a:ea typeface="Calibri" panose="020F0502020204030204" pitchFamily="34" charset="0"/>
                <a:cs typeface="Times New Roman" panose="02020603050405020304" pitchFamily="18" charset="0"/>
              </a:rPr>
              <a:t>menyebabkan</a:t>
            </a:r>
            <a:r>
              <a:rPr lang="en-US" sz="1662" dirty="0">
                <a:latin typeface="Open Sans"/>
                <a:ea typeface="Calibri" panose="020F0502020204030204" pitchFamily="34" charset="0"/>
                <a:cs typeface="Times New Roman" panose="02020603050405020304" pitchFamily="18" charset="0"/>
              </a:rPr>
              <a:t> </a:t>
            </a:r>
            <a:r>
              <a:rPr lang="en-US" sz="1662" dirty="0" err="1">
                <a:latin typeface="Open Sans"/>
                <a:ea typeface="Calibri" panose="020F0502020204030204" pitchFamily="34" charset="0"/>
                <a:cs typeface="Times New Roman" panose="02020603050405020304" pitchFamily="18" charset="0"/>
              </a:rPr>
              <a:t>pengguna</a:t>
            </a:r>
            <a:r>
              <a:rPr lang="en-US" sz="1662" dirty="0">
                <a:latin typeface="Open Sans"/>
                <a:ea typeface="Calibri" panose="020F0502020204030204" pitchFamily="34" charset="0"/>
                <a:cs typeface="Times New Roman" panose="02020603050405020304" pitchFamily="18" charset="0"/>
              </a:rPr>
              <a:t> </a:t>
            </a:r>
            <a:r>
              <a:rPr lang="id-ID" sz="1662" dirty="0">
                <a:latin typeface="Open Sans"/>
                <a:ea typeface="Calibri" panose="020F0502020204030204" pitchFamily="34" charset="0"/>
                <a:cs typeface="Times New Roman" panose="02020603050405020304" pitchFamily="18" charset="0"/>
              </a:rPr>
              <a:t>Facebook</a:t>
            </a:r>
            <a:r>
              <a:rPr lang="en-US" sz="1662" dirty="0">
                <a:latin typeface="Open Sans"/>
                <a:ea typeface="Calibri" panose="020F0502020204030204" pitchFamily="34" charset="0"/>
                <a:cs typeface="Times New Roman" panose="02020603050405020304" pitchFamily="18" charset="0"/>
              </a:rPr>
              <a:t> </a:t>
            </a:r>
            <a:r>
              <a:rPr lang="en-US" sz="1662" dirty="0" err="1">
                <a:latin typeface="Open Sans"/>
                <a:ea typeface="Calibri" panose="020F0502020204030204" pitchFamily="34" charset="0"/>
                <a:cs typeface="Times New Roman" panose="02020603050405020304" pitchFamily="18" charset="0"/>
              </a:rPr>
              <a:t>terus</a:t>
            </a:r>
            <a:r>
              <a:rPr lang="en-US" sz="1662" dirty="0">
                <a:latin typeface="Open Sans"/>
                <a:ea typeface="Calibri" panose="020F0502020204030204" pitchFamily="34" charset="0"/>
                <a:cs typeface="Times New Roman" panose="02020603050405020304" pitchFamily="18" charset="0"/>
              </a:rPr>
              <a:t> </a:t>
            </a:r>
            <a:r>
              <a:rPr lang="en-US" sz="1662" dirty="0" err="1">
                <a:latin typeface="Open Sans"/>
                <a:ea typeface="Calibri" panose="020F0502020204030204" pitchFamily="34" charset="0"/>
                <a:cs typeface="Times New Roman" panose="02020603050405020304" pitchFamily="18" charset="0"/>
              </a:rPr>
              <a:t>bertambah</a:t>
            </a:r>
            <a:r>
              <a:rPr lang="id-ID" sz="1662" dirty="0">
                <a:latin typeface="Open Sans"/>
                <a:ea typeface="Calibri" panose="020F0502020204030204" pitchFamily="34" charset="0"/>
                <a:cs typeface="Times New Roman" panose="02020603050405020304" pitchFamily="18" charset="0"/>
              </a:rPr>
              <a:t>”.</a:t>
            </a:r>
          </a:p>
          <a:p>
            <a:pPr algn="ctr">
              <a:lnSpc>
                <a:spcPct val="150000"/>
              </a:lnSpc>
              <a:spcAft>
                <a:spcPts val="738"/>
              </a:spcAft>
            </a:pPr>
            <a:endParaRPr lang="id-ID" sz="1662" dirty="0">
              <a:latin typeface="Open Sans"/>
              <a:ea typeface="Calibri" panose="020F0502020204030204" pitchFamily="34" charset="0"/>
              <a:cs typeface="Times New Roman" panose="02020603050405020304" pitchFamily="18" charset="0"/>
            </a:endParaRPr>
          </a:p>
        </p:txBody>
      </p:sp>
      <p:sp>
        <p:nvSpPr>
          <p:cNvPr id="9" name="Rectangle 8"/>
          <p:cNvSpPr/>
          <p:nvPr/>
        </p:nvSpPr>
        <p:spPr>
          <a:xfrm>
            <a:off x="2570094" y="7567265"/>
            <a:ext cx="1835981" cy="341006"/>
          </a:xfrm>
          <a:prstGeom prst="rect">
            <a:avLst/>
          </a:prstGeom>
          <a:noFill/>
        </p:spPr>
        <p:txBody>
          <a:bodyPr wrap="none" lIns="84406" tIns="42203" rIns="84406" bIns="42203">
            <a:spAutoFit/>
          </a:bodyPr>
          <a:lstStyle/>
          <a:p>
            <a:pPr algn="ctr"/>
            <a:r>
              <a:rPr lang="id-ID" sz="1662" dirty="0">
                <a:ln w="0"/>
                <a:latin typeface="Segoe UI Black" panose="020B0A02040204020203" pitchFamily="34" charset="0"/>
                <a:ea typeface="Segoe UI Black" panose="020B0A02040204020203" pitchFamily="34" charset="0"/>
                <a:cs typeface="Segoe UI Black" panose="020B0A02040204020203" pitchFamily="34" charset="0"/>
              </a:rPr>
              <a:t>“NAMA ANDA”</a:t>
            </a:r>
            <a:endParaRPr lang="en-US" sz="1662" dirty="0">
              <a:ln w="0"/>
              <a:latin typeface="Segoe UI Black" panose="020B0A02040204020203" pitchFamily="34" charset="0"/>
              <a:ea typeface="Segoe UI Black" panose="020B0A02040204020203" pitchFamily="34" charset="0"/>
              <a:cs typeface="Segoe UI Black" panose="020B0A02040204020203" pitchFamily="34" charset="0"/>
            </a:endParaRPr>
          </a:p>
        </p:txBody>
      </p:sp>
      <p:cxnSp>
        <p:nvCxnSpPr>
          <p:cNvPr id="14" name="Straight Connector 13"/>
          <p:cNvCxnSpPr/>
          <p:nvPr/>
        </p:nvCxnSpPr>
        <p:spPr>
          <a:xfrm>
            <a:off x="2748418" y="2751174"/>
            <a:ext cx="1352464" cy="0"/>
          </a:xfrm>
          <a:prstGeom prst="line">
            <a:avLst/>
          </a:prstGeom>
          <a:ln>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2590179" y="1756284"/>
            <a:ext cx="1835981" cy="483031"/>
          </a:xfrm>
          <a:prstGeom prst="rect">
            <a:avLst/>
          </a:prstGeom>
          <a:noFill/>
        </p:spPr>
        <p:txBody>
          <a:bodyPr wrap="none" lIns="84406" tIns="42203" rIns="84406" bIns="42203">
            <a:spAutoFit/>
          </a:bodyPr>
          <a:lstStyle/>
          <a:p>
            <a:pPr algn="ctr"/>
            <a:r>
              <a:rPr lang="id-ID" sz="2585" dirty="0">
                <a:ln w="0"/>
                <a:solidFill>
                  <a:srgbClr val="002060"/>
                </a:solidFill>
                <a:latin typeface="Longhaul" pitchFamily="2" charset="0"/>
              </a:rPr>
              <a:t>Logo Anda</a:t>
            </a:r>
            <a:endParaRPr lang="en-US" sz="2585" dirty="0">
              <a:ln w="0"/>
              <a:solidFill>
                <a:srgbClr val="002060"/>
              </a:solidFill>
              <a:latin typeface="Longhaul" pitchFamily="2" charset="0"/>
            </a:endParaRPr>
          </a:p>
        </p:txBody>
      </p:sp>
      <p:grpSp>
        <p:nvGrpSpPr>
          <p:cNvPr id="12" name="Group 11"/>
          <p:cNvGrpSpPr/>
          <p:nvPr/>
        </p:nvGrpSpPr>
        <p:grpSpPr>
          <a:xfrm flipH="1">
            <a:off x="3118993" y="870577"/>
            <a:ext cx="778351" cy="899039"/>
            <a:chOff x="8451851" y="10483850"/>
            <a:chExt cx="1412875" cy="1631950"/>
          </a:xfrm>
        </p:grpSpPr>
        <p:sp>
          <p:nvSpPr>
            <p:cNvPr id="16" name="Freeform 488"/>
            <p:cNvSpPr>
              <a:spLocks/>
            </p:cNvSpPr>
            <p:nvPr/>
          </p:nvSpPr>
          <p:spPr bwMode="auto">
            <a:xfrm>
              <a:off x="9158288" y="10483850"/>
              <a:ext cx="0" cy="279400"/>
            </a:xfrm>
            <a:custGeom>
              <a:avLst/>
              <a:gdLst>
                <a:gd name="T0" fmla="*/ 176 h 176"/>
                <a:gd name="T1" fmla="*/ 176 h 176"/>
                <a:gd name="T2" fmla="*/ 0 h 176"/>
                <a:gd name="T3" fmla="*/ 0 h 176"/>
                <a:gd name="T4" fmla="*/ 176 h 176"/>
                <a:gd name="T5" fmla="*/ 176 h 176"/>
              </a:gdLst>
              <a:ahLst/>
              <a:cxnLst>
                <a:cxn ang="0">
                  <a:pos x="0" y="T0"/>
                </a:cxn>
                <a:cxn ang="0">
                  <a:pos x="0" y="T1"/>
                </a:cxn>
                <a:cxn ang="0">
                  <a:pos x="0" y="T2"/>
                </a:cxn>
                <a:cxn ang="0">
                  <a:pos x="0" y="T3"/>
                </a:cxn>
                <a:cxn ang="0">
                  <a:pos x="0" y="T4"/>
                </a:cxn>
                <a:cxn ang="0">
                  <a:pos x="0" y="T5"/>
                </a:cxn>
              </a:cxnLst>
              <a:rect l="0" t="0" r="r" b="b"/>
              <a:pathLst>
                <a:path h="176">
                  <a:moveTo>
                    <a:pt x="0" y="176"/>
                  </a:moveTo>
                  <a:lnTo>
                    <a:pt x="0" y="176"/>
                  </a:lnTo>
                  <a:lnTo>
                    <a:pt x="0" y="0"/>
                  </a:lnTo>
                  <a:lnTo>
                    <a:pt x="0" y="0"/>
                  </a:lnTo>
                  <a:lnTo>
                    <a:pt x="0" y="176"/>
                  </a:lnTo>
                  <a:lnTo>
                    <a:pt x="0" y="176"/>
                  </a:lnTo>
                  <a:close/>
                </a:path>
              </a:pathLst>
            </a:custGeom>
            <a:solidFill>
              <a:srgbClr val="CDE3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en-US" sz="1662"/>
            </a:p>
          </p:txBody>
        </p:sp>
        <p:sp>
          <p:nvSpPr>
            <p:cNvPr id="17" name="Freeform 489"/>
            <p:cNvSpPr>
              <a:spLocks/>
            </p:cNvSpPr>
            <p:nvPr/>
          </p:nvSpPr>
          <p:spPr bwMode="auto">
            <a:xfrm>
              <a:off x="8451851" y="11566525"/>
              <a:ext cx="1412875" cy="549275"/>
            </a:xfrm>
            <a:custGeom>
              <a:avLst/>
              <a:gdLst>
                <a:gd name="T0" fmla="*/ 445 w 890"/>
                <a:gd name="T1" fmla="*/ 169 h 346"/>
                <a:gd name="T2" fmla="*/ 445 w 890"/>
                <a:gd name="T3" fmla="*/ 169 h 346"/>
                <a:gd name="T4" fmla="*/ 445 w 890"/>
                <a:gd name="T5" fmla="*/ 169 h 346"/>
                <a:gd name="T6" fmla="*/ 242 w 890"/>
                <a:gd name="T7" fmla="*/ 52 h 346"/>
                <a:gd name="T8" fmla="*/ 153 w 890"/>
                <a:gd name="T9" fmla="*/ 1 h 346"/>
                <a:gd name="T10" fmla="*/ 153 w 890"/>
                <a:gd name="T11" fmla="*/ 0 h 346"/>
                <a:gd name="T12" fmla="*/ 153 w 890"/>
                <a:gd name="T13" fmla="*/ 1 h 346"/>
                <a:gd name="T14" fmla="*/ 0 w 890"/>
                <a:gd name="T15" fmla="*/ 89 h 346"/>
                <a:gd name="T16" fmla="*/ 0 w 890"/>
                <a:gd name="T17" fmla="*/ 89 h 346"/>
                <a:gd name="T18" fmla="*/ 445 w 890"/>
                <a:gd name="T19" fmla="*/ 346 h 346"/>
                <a:gd name="T20" fmla="*/ 890 w 890"/>
                <a:gd name="T21" fmla="*/ 89 h 346"/>
                <a:gd name="T22" fmla="*/ 738 w 890"/>
                <a:gd name="T23" fmla="*/ 1 h 346"/>
                <a:gd name="T24" fmla="*/ 445 w 890"/>
                <a:gd name="T25" fmla="*/ 169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0" h="346">
                  <a:moveTo>
                    <a:pt x="445" y="169"/>
                  </a:moveTo>
                  <a:lnTo>
                    <a:pt x="445" y="169"/>
                  </a:lnTo>
                  <a:lnTo>
                    <a:pt x="445" y="169"/>
                  </a:lnTo>
                  <a:lnTo>
                    <a:pt x="242" y="52"/>
                  </a:lnTo>
                  <a:lnTo>
                    <a:pt x="153" y="1"/>
                  </a:lnTo>
                  <a:lnTo>
                    <a:pt x="153" y="0"/>
                  </a:lnTo>
                  <a:lnTo>
                    <a:pt x="153" y="1"/>
                  </a:lnTo>
                  <a:lnTo>
                    <a:pt x="0" y="89"/>
                  </a:lnTo>
                  <a:lnTo>
                    <a:pt x="0" y="89"/>
                  </a:lnTo>
                  <a:lnTo>
                    <a:pt x="445" y="346"/>
                  </a:lnTo>
                  <a:lnTo>
                    <a:pt x="890" y="89"/>
                  </a:lnTo>
                  <a:lnTo>
                    <a:pt x="738" y="1"/>
                  </a:lnTo>
                  <a:lnTo>
                    <a:pt x="445" y="169"/>
                  </a:lnTo>
                  <a:close/>
                </a:path>
              </a:pathLst>
            </a:custGeom>
            <a:solidFill>
              <a:srgbClr val="9116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en-US" sz="1662"/>
            </a:p>
          </p:txBody>
        </p:sp>
        <p:sp>
          <p:nvSpPr>
            <p:cNvPr id="18" name="Freeform 490"/>
            <p:cNvSpPr>
              <a:spLocks/>
            </p:cNvSpPr>
            <p:nvPr/>
          </p:nvSpPr>
          <p:spPr bwMode="auto">
            <a:xfrm>
              <a:off x="9158288" y="10483850"/>
              <a:ext cx="706438" cy="1223963"/>
            </a:xfrm>
            <a:custGeom>
              <a:avLst/>
              <a:gdLst>
                <a:gd name="T0" fmla="*/ 293 w 445"/>
                <a:gd name="T1" fmla="*/ 345 h 771"/>
                <a:gd name="T2" fmla="*/ 293 w 445"/>
                <a:gd name="T3" fmla="*/ 683 h 771"/>
                <a:gd name="T4" fmla="*/ 445 w 445"/>
                <a:gd name="T5" fmla="*/ 771 h 771"/>
                <a:gd name="T6" fmla="*/ 445 w 445"/>
                <a:gd name="T7" fmla="*/ 257 h 771"/>
                <a:gd name="T8" fmla="*/ 0 w 445"/>
                <a:gd name="T9" fmla="*/ 0 h 771"/>
                <a:gd name="T10" fmla="*/ 0 w 445"/>
                <a:gd name="T11" fmla="*/ 176 h 771"/>
                <a:gd name="T12" fmla="*/ 293 w 445"/>
                <a:gd name="T13" fmla="*/ 345 h 771"/>
              </a:gdLst>
              <a:ahLst/>
              <a:cxnLst>
                <a:cxn ang="0">
                  <a:pos x="T0" y="T1"/>
                </a:cxn>
                <a:cxn ang="0">
                  <a:pos x="T2" y="T3"/>
                </a:cxn>
                <a:cxn ang="0">
                  <a:pos x="T4" y="T5"/>
                </a:cxn>
                <a:cxn ang="0">
                  <a:pos x="T6" y="T7"/>
                </a:cxn>
                <a:cxn ang="0">
                  <a:pos x="T8" y="T9"/>
                </a:cxn>
                <a:cxn ang="0">
                  <a:pos x="T10" y="T11"/>
                </a:cxn>
                <a:cxn ang="0">
                  <a:pos x="T12" y="T13"/>
                </a:cxn>
              </a:cxnLst>
              <a:rect l="0" t="0" r="r" b="b"/>
              <a:pathLst>
                <a:path w="445" h="771">
                  <a:moveTo>
                    <a:pt x="293" y="345"/>
                  </a:moveTo>
                  <a:lnTo>
                    <a:pt x="293" y="683"/>
                  </a:lnTo>
                  <a:lnTo>
                    <a:pt x="445" y="771"/>
                  </a:lnTo>
                  <a:lnTo>
                    <a:pt x="445" y="257"/>
                  </a:lnTo>
                  <a:lnTo>
                    <a:pt x="0" y="0"/>
                  </a:lnTo>
                  <a:lnTo>
                    <a:pt x="0" y="176"/>
                  </a:lnTo>
                  <a:lnTo>
                    <a:pt x="293" y="345"/>
                  </a:lnTo>
                  <a:close/>
                </a:path>
              </a:pathLst>
            </a:custGeom>
            <a:solidFill>
              <a:srgbClr val="F57C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en-US" sz="1662"/>
            </a:p>
          </p:txBody>
        </p:sp>
        <p:sp>
          <p:nvSpPr>
            <p:cNvPr id="19" name="Freeform 491"/>
            <p:cNvSpPr>
              <a:spLocks/>
            </p:cNvSpPr>
            <p:nvPr/>
          </p:nvSpPr>
          <p:spPr bwMode="auto">
            <a:xfrm>
              <a:off x="8451851" y="10483850"/>
              <a:ext cx="706438" cy="1223963"/>
            </a:xfrm>
            <a:custGeom>
              <a:avLst/>
              <a:gdLst>
                <a:gd name="T0" fmla="*/ 0 w 445"/>
                <a:gd name="T1" fmla="*/ 771 h 771"/>
                <a:gd name="T2" fmla="*/ 153 w 445"/>
                <a:gd name="T3" fmla="*/ 683 h 771"/>
                <a:gd name="T4" fmla="*/ 153 w 445"/>
                <a:gd name="T5" fmla="*/ 682 h 771"/>
                <a:gd name="T6" fmla="*/ 153 w 445"/>
                <a:gd name="T7" fmla="*/ 345 h 771"/>
                <a:gd name="T8" fmla="*/ 445 w 445"/>
                <a:gd name="T9" fmla="*/ 176 h 771"/>
                <a:gd name="T10" fmla="*/ 445 w 445"/>
                <a:gd name="T11" fmla="*/ 176 h 771"/>
                <a:gd name="T12" fmla="*/ 445 w 445"/>
                <a:gd name="T13" fmla="*/ 0 h 771"/>
                <a:gd name="T14" fmla="*/ 445 w 445"/>
                <a:gd name="T15" fmla="*/ 0 h 771"/>
                <a:gd name="T16" fmla="*/ 0 w 445"/>
                <a:gd name="T17" fmla="*/ 257 h 771"/>
                <a:gd name="T18" fmla="*/ 0 w 445"/>
                <a:gd name="T19" fmla="*/ 771 h 771"/>
                <a:gd name="T20" fmla="*/ 0 w 445"/>
                <a:gd name="T21" fmla="*/ 771 h 7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5" h="771">
                  <a:moveTo>
                    <a:pt x="0" y="771"/>
                  </a:moveTo>
                  <a:lnTo>
                    <a:pt x="153" y="683"/>
                  </a:lnTo>
                  <a:lnTo>
                    <a:pt x="153" y="682"/>
                  </a:lnTo>
                  <a:lnTo>
                    <a:pt x="153" y="345"/>
                  </a:lnTo>
                  <a:lnTo>
                    <a:pt x="445" y="176"/>
                  </a:lnTo>
                  <a:lnTo>
                    <a:pt x="445" y="176"/>
                  </a:lnTo>
                  <a:lnTo>
                    <a:pt x="445" y="0"/>
                  </a:lnTo>
                  <a:lnTo>
                    <a:pt x="445" y="0"/>
                  </a:lnTo>
                  <a:lnTo>
                    <a:pt x="0" y="257"/>
                  </a:lnTo>
                  <a:lnTo>
                    <a:pt x="0" y="771"/>
                  </a:lnTo>
                  <a:lnTo>
                    <a:pt x="0" y="771"/>
                  </a:lnTo>
                  <a:close/>
                </a:path>
              </a:pathLst>
            </a:custGeom>
            <a:solidFill>
              <a:srgbClr val="EF2E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en-US" sz="1662"/>
            </a:p>
          </p:txBody>
        </p:sp>
        <p:sp>
          <p:nvSpPr>
            <p:cNvPr id="20" name="Freeform 492"/>
            <p:cNvSpPr>
              <a:spLocks/>
            </p:cNvSpPr>
            <p:nvPr/>
          </p:nvSpPr>
          <p:spPr bwMode="auto">
            <a:xfrm>
              <a:off x="8855076" y="10948988"/>
              <a:ext cx="606425" cy="700088"/>
            </a:xfrm>
            <a:custGeom>
              <a:avLst/>
              <a:gdLst>
                <a:gd name="T0" fmla="*/ 59 w 382"/>
                <a:gd name="T1" fmla="*/ 364 h 441"/>
                <a:gd name="T2" fmla="*/ 0 w 382"/>
                <a:gd name="T3" fmla="*/ 331 h 441"/>
                <a:gd name="T4" fmla="*/ 0 w 382"/>
                <a:gd name="T5" fmla="*/ 110 h 441"/>
                <a:gd name="T6" fmla="*/ 191 w 382"/>
                <a:gd name="T7" fmla="*/ 221 h 441"/>
                <a:gd name="T8" fmla="*/ 191 w 382"/>
                <a:gd name="T9" fmla="*/ 441 h 441"/>
                <a:gd name="T10" fmla="*/ 191 w 382"/>
                <a:gd name="T11" fmla="*/ 441 h 441"/>
                <a:gd name="T12" fmla="*/ 191 w 382"/>
                <a:gd name="T13" fmla="*/ 221 h 441"/>
                <a:gd name="T14" fmla="*/ 382 w 382"/>
                <a:gd name="T15" fmla="*/ 110 h 441"/>
                <a:gd name="T16" fmla="*/ 191 w 382"/>
                <a:gd name="T17" fmla="*/ 0 h 441"/>
                <a:gd name="T18" fmla="*/ 191 w 382"/>
                <a:gd name="T19" fmla="*/ 0 h 441"/>
                <a:gd name="T20" fmla="*/ 0 w 382"/>
                <a:gd name="T21" fmla="*/ 110 h 441"/>
                <a:gd name="T22" fmla="*/ 0 w 382"/>
                <a:gd name="T23" fmla="*/ 331 h 441"/>
                <a:gd name="T24" fmla="*/ 0 w 382"/>
                <a:gd name="T25" fmla="*/ 331 h 441"/>
                <a:gd name="T26" fmla="*/ 59 w 382"/>
                <a:gd name="T27" fmla="*/ 364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82" h="441">
                  <a:moveTo>
                    <a:pt x="59" y="364"/>
                  </a:moveTo>
                  <a:lnTo>
                    <a:pt x="0" y="331"/>
                  </a:lnTo>
                  <a:lnTo>
                    <a:pt x="0" y="110"/>
                  </a:lnTo>
                  <a:lnTo>
                    <a:pt x="191" y="221"/>
                  </a:lnTo>
                  <a:lnTo>
                    <a:pt x="191" y="441"/>
                  </a:lnTo>
                  <a:lnTo>
                    <a:pt x="191" y="441"/>
                  </a:lnTo>
                  <a:lnTo>
                    <a:pt x="191" y="221"/>
                  </a:lnTo>
                  <a:lnTo>
                    <a:pt x="382" y="110"/>
                  </a:lnTo>
                  <a:lnTo>
                    <a:pt x="191" y="0"/>
                  </a:lnTo>
                  <a:lnTo>
                    <a:pt x="191" y="0"/>
                  </a:lnTo>
                  <a:lnTo>
                    <a:pt x="0" y="110"/>
                  </a:lnTo>
                  <a:lnTo>
                    <a:pt x="0" y="331"/>
                  </a:lnTo>
                  <a:lnTo>
                    <a:pt x="0" y="331"/>
                  </a:lnTo>
                  <a:lnTo>
                    <a:pt x="59" y="364"/>
                  </a:lnTo>
                  <a:close/>
                </a:path>
              </a:pathLst>
            </a:custGeom>
            <a:solidFill>
              <a:srgbClr val="FBC3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en-US" sz="1662"/>
            </a:p>
          </p:txBody>
        </p:sp>
        <p:sp>
          <p:nvSpPr>
            <p:cNvPr id="21" name="Freeform 493"/>
            <p:cNvSpPr>
              <a:spLocks/>
            </p:cNvSpPr>
            <p:nvPr/>
          </p:nvSpPr>
          <p:spPr bwMode="auto">
            <a:xfrm>
              <a:off x="9158288" y="11123613"/>
              <a:ext cx="303213" cy="525463"/>
            </a:xfrm>
            <a:custGeom>
              <a:avLst/>
              <a:gdLst>
                <a:gd name="T0" fmla="*/ 0 w 191"/>
                <a:gd name="T1" fmla="*/ 111 h 331"/>
                <a:gd name="T2" fmla="*/ 0 w 191"/>
                <a:gd name="T3" fmla="*/ 331 h 331"/>
                <a:gd name="T4" fmla="*/ 191 w 191"/>
                <a:gd name="T5" fmla="*/ 221 h 331"/>
                <a:gd name="T6" fmla="*/ 191 w 191"/>
                <a:gd name="T7" fmla="*/ 0 h 331"/>
                <a:gd name="T8" fmla="*/ 0 w 191"/>
                <a:gd name="T9" fmla="*/ 111 h 331"/>
              </a:gdLst>
              <a:ahLst/>
              <a:cxnLst>
                <a:cxn ang="0">
                  <a:pos x="T0" y="T1"/>
                </a:cxn>
                <a:cxn ang="0">
                  <a:pos x="T2" y="T3"/>
                </a:cxn>
                <a:cxn ang="0">
                  <a:pos x="T4" y="T5"/>
                </a:cxn>
                <a:cxn ang="0">
                  <a:pos x="T6" y="T7"/>
                </a:cxn>
                <a:cxn ang="0">
                  <a:pos x="T8" y="T9"/>
                </a:cxn>
              </a:cxnLst>
              <a:rect l="0" t="0" r="r" b="b"/>
              <a:pathLst>
                <a:path w="191" h="331">
                  <a:moveTo>
                    <a:pt x="0" y="111"/>
                  </a:moveTo>
                  <a:lnTo>
                    <a:pt x="0" y="331"/>
                  </a:lnTo>
                  <a:lnTo>
                    <a:pt x="191" y="221"/>
                  </a:lnTo>
                  <a:lnTo>
                    <a:pt x="191" y="0"/>
                  </a:lnTo>
                  <a:lnTo>
                    <a:pt x="0" y="111"/>
                  </a:lnTo>
                  <a:close/>
                </a:path>
              </a:pathLst>
            </a:custGeom>
            <a:solidFill>
              <a:srgbClr val="EF2E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en-US" sz="1662"/>
            </a:p>
          </p:txBody>
        </p:sp>
        <p:sp>
          <p:nvSpPr>
            <p:cNvPr id="22" name="Freeform 494"/>
            <p:cNvSpPr>
              <a:spLocks/>
            </p:cNvSpPr>
            <p:nvPr/>
          </p:nvSpPr>
          <p:spPr bwMode="auto">
            <a:xfrm>
              <a:off x="8855076" y="11123613"/>
              <a:ext cx="303213" cy="525463"/>
            </a:xfrm>
            <a:custGeom>
              <a:avLst/>
              <a:gdLst>
                <a:gd name="T0" fmla="*/ 0 w 191"/>
                <a:gd name="T1" fmla="*/ 0 h 331"/>
                <a:gd name="T2" fmla="*/ 0 w 191"/>
                <a:gd name="T3" fmla="*/ 221 h 331"/>
                <a:gd name="T4" fmla="*/ 59 w 191"/>
                <a:gd name="T5" fmla="*/ 254 h 331"/>
                <a:gd name="T6" fmla="*/ 191 w 191"/>
                <a:gd name="T7" fmla="*/ 331 h 331"/>
                <a:gd name="T8" fmla="*/ 191 w 191"/>
                <a:gd name="T9" fmla="*/ 331 h 331"/>
                <a:gd name="T10" fmla="*/ 191 w 191"/>
                <a:gd name="T11" fmla="*/ 111 h 331"/>
                <a:gd name="T12" fmla="*/ 0 w 191"/>
                <a:gd name="T13" fmla="*/ 0 h 331"/>
              </a:gdLst>
              <a:ahLst/>
              <a:cxnLst>
                <a:cxn ang="0">
                  <a:pos x="T0" y="T1"/>
                </a:cxn>
                <a:cxn ang="0">
                  <a:pos x="T2" y="T3"/>
                </a:cxn>
                <a:cxn ang="0">
                  <a:pos x="T4" y="T5"/>
                </a:cxn>
                <a:cxn ang="0">
                  <a:pos x="T6" y="T7"/>
                </a:cxn>
                <a:cxn ang="0">
                  <a:pos x="T8" y="T9"/>
                </a:cxn>
                <a:cxn ang="0">
                  <a:pos x="T10" y="T11"/>
                </a:cxn>
                <a:cxn ang="0">
                  <a:pos x="T12" y="T13"/>
                </a:cxn>
              </a:cxnLst>
              <a:rect l="0" t="0" r="r" b="b"/>
              <a:pathLst>
                <a:path w="191" h="331">
                  <a:moveTo>
                    <a:pt x="0" y="0"/>
                  </a:moveTo>
                  <a:lnTo>
                    <a:pt x="0" y="221"/>
                  </a:lnTo>
                  <a:lnTo>
                    <a:pt x="59" y="254"/>
                  </a:lnTo>
                  <a:lnTo>
                    <a:pt x="191" y="331"/>
                  </a:lnTo>
                  <a:lnTo>
                    <a:pt x="191" y="331"/>
                  </a:lnTo>
                  <a:lnTo>
                    <a:pt x="191" y="111"/>
                  </a:lnTo>
                  <a:lnTo>
                    <a:pt x="0" y="0"/>
                  </a:lnTo>
                  <a:close/>
                </a:path>
              </a:pathLst>
            </a:custGeom>
            <a:solidFill>
              <a:srgbClr val="F57C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en-US" sz="1662"/>
            </a:p>
          </p:txBody>
        </p:sp>
      </p:grpSp>
    </p:spTree>
    <p:extLst>
      <p:ext uri="{BB962C8B-B14F-4D97-AF65-F5344CB8AC3E}">
        <p14:creationId xmlns:p14="http://schemas.microsoft.com/office/powerpoint/2010/main" val="19184362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 name="Freeform 49"/>
          <p:cNvSpPr/>
          <p:nvPr/>
        </p:nvSpPr>
        <p:spPr>
          <a:xfrm>
            <a:off x="0" y="2282300"/>
            <a:ext cx="3774161" cy="5144756"/>
          </a:xfrm>
          <a:custGeom>
            <a:avLst/>
            <a:gdLst>
              <a:gd name="connsiteX0" fmla="*/ 1301931 w 4088674"/>
              <a:gd name="connsiteY0" fmla="*/ 0 h 5573486"/>
              <a:gd name="connsiteX1" fmla="*/ 4088674 w 4088674"/>
              <a:gd name="connsiteY1" fmla="*/ 2786743 h 5573486"/>
              <a:gd name="connsiteX2" fmla="*/ 1301931 w 4088674"/>
              <a:gd name="connsiteY2" fmla="*/ 5573486 h 5573486"/>
              <a:gd name="connsiteX3" fmla="*/ 217205 w 4088674"/>
              <a:gd name="connsiteY3" fmla="*/ 5354490 h 5573486"/>
              <a:gd name="connsiteX4" fmla="*/ 0 w 4088674"/>
              <a:gd name="connsiteY4" fmla="*/ 5249857 h 5573486"/>
              <a:gd name="connsiteX5" fmla="*/ 0 w 4088674"/>
              <a:gd name="connsiteY5" fmla="*/ 323629 h 5573486"/>
              <a:gd name="connsiteX6" fmla="*/ 217205 w 4088674"/>
              <a:gd name="connsiteY6" fmla="*/ 218996 h 5573486"/>
              <a:gd name="connsiteX7" fmla="*/ 1301931 w 4088674"/>
              <a:gd name="connsiteY7" fmla="*/ 0 h 5573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88674" h="5573486">
                <a:moveTo>
                  <a:pt x="1301931" y="0"/>
                </a:moveTo>
                <a:cubicBezTo>
                  <a:pt x="2841007" y="0"/>
                  <a:pt x="4088674" y="1247667"/>
                  <a:pt x="4088674" y="2786743"/>
                </a:cubicBezTo>
                <a:cubicBezTo>
                  <a:pt x="4088674" y="4325819"/>
                  <a:pt x="2841007" y="5573486"/>
                  <a:pt x="1301931" y="5573486"/>
                </a:cubicBezTo>
                <a:cubicBezTo>
                  <a:pt x="917162" y="5573486"/>
                  <a:pt x="550606" y="5495507"/>
                  <a:pt x="217205" y="5354490"/>
                </a:cubicBezTo>
                <a:lnTo>
                  <a:pt x="0" y="5249857"/>
                </a:lnTo>
                <a:lnTo>
                  <a:pt x="0" y="323629"/>
                </a:lnTo>
                <a:lnTo>
                  <a:pt x="217205" y="218996"/>
                </a:lnTo>
                <a:cubicBezTo>
                  <a:pt x="550606" y="77979"/>
                  <a:pt x="917162" y="0"/>
                  <a:pt x="1301931" y="0"/>
                </a:cubicBezTo>
                <a:close/>
              </a:path>
            </a:pathLst>
          </a:custGeom>
          <a:solidFill>
            <a:srgbClr val="002060">
              <a:alpha val="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46" name="Oval 45"/>
          <p:cNvSpPr/>
          <p:nvPr/>
        </p:nvSpPr>
        <p:spPr>
          <a:xfrm>
            <a:off x="571167" y="5639559"/>
            <a:ext cx="870520" cy="87052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44" name="Oval 43"/>
          <p:cNvSpPr/>
          <p:nvPr/>
        </p:nvSpPr>
        <p:spPr>
          <a:xfrm>
            <a:off x="572445" y="4272081"/>
            <a:ext cx="870520" cy="87052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2" name="Oval 1"/>
          <p:cNvSpPr/>
          <p:nvPr/>
        </p:nvSpPr>
        <p:spPr>
          <a:xfrm>
            <a:off x="587637" y="2854175"/>
            <a:ext cx="870520" cy="87052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16" name="Rectangle 6"/>
          <p:cNvSpPr/>
          <p:nvPr/>
        </p:nvSpPr>
        <p:spPr>
          <a:xfrm>
            <a:off x="263769" y="343949"/>
            <a:ext cx="1181686" cy="378097"/>
          </a:xfrm>
          <a:custGeom>
            <a:avLst/>
            <a:gdLst>
              <a:gd name="connsiteX0" fmla="*/ 0 w 3829050"/>
              <a:gd name="connsiteY0" fmla="*/ 0 h 419100"/>
              <a:gd name="connsiteX1" fmla="*/ 3829050 w 3829050"/>
              <a:gd name="connsiteY1" fmla="*/ 0 h 419100"/>
              <a:gd name="connsiteX2" fmla="*/ 3829050 w 3829050"/>
              <a:gd name="connsiteY2" fmla="*/ 419100 h 419100"/>
              <a:gd name="connsiteX3" fmla="*/ 0 w 3829050"/>
              <a:gd name="connsiteY3" fmla="*/ 419100 h 419100"/>
              <a:gd name="connsiteX4" fmla="*/ 0 w 3829050"/>
              <a:gd name="connsiteY4" fmla="*/ 0 h 419100"/>
              <a:gd name="connsiteX0" fmla="*/ 0 w 3829050"/>
              <a:gd name="connsiteY0" fmla="*/ 0 h 419100"/>
              <a:gd name="connsiteX1" fmla="*/ 3829050 w 3829050"/>
              <a:gd name="connsiteY1" fmla="*/ 0 h 419100"/>
              <a:gd name="connsiteX2" fmla="*/ 3486150 w 3829050"/>
              <a:gd name="connsiteY2" fmla="*/ 419100 h 419100"/>
              <a:gd name="connsiteX3" fmla="*/ 0 w 3829050"/>
              <a:gd name="connsiteY3" fmla="*/ 419100 h 419100"/>
              <a:gd name="connsiteX4" fmla="*/ 0 w 3829050"/>
              <a:gd name="connsiteY4" fmla="*/ 0 h 419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9050" h="419100">
                <a:moveTo>
                  <a:pt x="0" y="0"/>
                </a:moveTo>
                <a:lnTo>
                  <a:pt x="3829050" y="0"/>
                </a:lnTo>
                <a:lnTo>
                  <a:pt x="3486150" y="419100"/>
                </a:lnTo>
                <a:lnTo>
                  <a:pt x="0" y="419100"/>
                </a:lnTo>
                <a:lnTo>
                  <a:pt x="0" y="0"/>
                </a:lnTo>
                <a:close/>
              </a:path>
            </a:pathLst>
          </a:custGeom>
          <a:solidFill>
            <a:srgbClr val="00206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5" name="Rectangle 4"/>
          <p:cNvSpPr/>
          <p:nvPr/>
        </p:nvSpPr>
        <p:spPr>
          <a:xfrm>
            <a:off x="532927" y="343950"/>
            <a:ext cx="732409" cy="369282"/>
          </a:xfrm>
          <a:prstGeom prst="rect">
            <a:avLst/>
          </a:prstGeom>
          <a:noFill/>
        </p:spPr>
        <p:txBody>
          <a:bodyPr wrap="none" lIns="84406" tIns="42203" rIns="84406" bIns="42203">
            <a:spAutoFit/>
          </a:bodyPr>
          <a:lstStyle/>
          <a:p>
            <a:pPr algn="ctr"/>
            <a:r>
              <a:rPr lang="id-ID" sz="1846" dirty="0">
                <a:ln w="0"/>
                <a:solidFill>
                  <a:schemeClr val="bg1"/>
                </a:solidFill>
                <a:effectLst>
                  <a:outerShdw blurRad="38100" dist="19050" dir="2700000" algn="tl" rotWithShape="0">
                    <a:schemeClr val="dk1">
                      <a:alpha val="40000"/>
                    </a:schemeClr>
                  </a:outerShdw>
                </a:effectLst>
              </a:rPr>
              <a:t>BAB II</a:t>
            </a:r>
            <a:endParaRPr lang="en-US" sz="1846" dirty="0">
              <a:ln w="0"/>
              <a:solidFill>
                <a:schemeClr val="bg1"/>
              </a:solidFill>
              <a:effectLst>
                <a:outerShdw blurRad="38100" dist="19050" dir="2700000" algn="tl" rotWithShape="0">
                  <a:schemeClr val="dk1">
                    <a:alpha val="40000"/>
                  </a:schemeClr>
                </a:outerShdw>
              </a:effectLst>
            </a:endParaRPr>
          </a:p>
        </p:txBody>
      </p:sp>
      <p:sp>
        <p:nvSpPr>
          <p:cNvPr id="9" name="Rectangle 8"/>
          <p:cNvSpPr/>
          <p:nvPr/>
        </p:nvSpPr>
        <p:spPr>
          <a:xfrm>
            <a:off x="644962" y="980233"/>
            <a:ext cx="5609022" cy="1285480"/>
          </a:xfrm>
          <a:prstGeom prst="rect">
            <a:avLst/>
          </a:prstGeom>
        </p:spPr>
        <p:txBody>
          <a:bodyPr wrap="square">
            <a:spAutoFit/>
          </a:bodyPr>
          <a:lstStyle/>
          <a:p>
            <a:pPr algn="just">
              <a:lnSpc>
                <a:spcPct val="150000"/>
              </a:lnSpc>
            </a:pPr>
            <a:r>
              <a:rPr lang="id-ID" sz="1292" dirty="0">
                <a:solidFill>
                  <a:srgbClr val="000000"/>
                </a:solidFill>
                <a:latin typeface="Open Sans"/>
              </a:rPr>
              <a:t>Lorem ipsum dolor sit amet, consectetur adipiscing elit. Cras non tristique magna. Sed sodales lobortis est sit amet placerat. Aliquam ac pharetra lacus, in pretium tortor. Morbi tincidunt porta eros, id facilisis diam finibus eu. Donec tempus diam eget diam dictum fringilla. </a:t>
            </a:r>
          </a:p>
        </p:txBody>
      </p:sp>
      <p:sp>
        <p:nvSpPr>
          <p:cNvPr id="23" name="Rectangle 22"/>
          <p:cNvSpPr/>
          <p:nvPr/>
        </p:nvSpPr>
        <p:spPr>
          <a:xfrm>
            <a:off x="1916911" y="4324263"/>
            <a:ext cx="1278136" cy="284067"/>
          </a:xfrm>
          <a:prstGeom prst="rect">
            <a:avLst/>
          </a:prstGeom>
          <a:noFill/>
        </p:spPr>
        <p:txBody>
          <a:bodyPr wrap="none" lIns="84406" tIns="42203" rIns="84406" bIns="42203">
            <a:spAutoFit/>
          </a:bodyPr>
          <a:lstStyle/>
          <a:p>
            <a:pPr algn="ctr"/>
            <a:r>
              <a:rPr lang="en-US" sz="1292" b="1" dirty="0">
                <a:ln w="0"/>
                <a:solidFill>
                  <a:srgbClr val="002060"/>
                </a:solidFill>
                <a:latin typeface="Tahoma" panose="020B0604030504040204" pitchFamily="34" charset="0"/>
                <a:ea typeface="Tahoma" panose="020B0604030504040204" pitchFamily="34" charset="0"/>
                <a:cs typeface="Tahoma" panose="020B0604030504040204" pitchFamily="34" charset="0"/>
              </a:rPr>
              <a:t>Lorem Ipsum</a:t>
            </a:r>
            <a:endParaRPr lang="en-US" sz="1292" dirty="0">
              <a:ln w="0"/>
              <a:solidFill>
                <a:srgbClr val="002060"/>
              </a:solidFill>
              <a:latin typeface="Segoe UI" panose="020B0502040204020203" pitchFamily="34" charset="0"/>
              <a:ea typeface="Tahoma" panose="020B0604030504040204" pitchFamily="34" charset="0"/>
              <a:cs typeface="Segoe UI" panose="020B0502040204020203" pitchFamily="34" charset="0"/>
            </a:endParaRPr>
          </a:p>
        </p:txBody>
      </p:sp>
      <p:sp>
        <p:nvSpPr>
          <p:cNvPr id="25" name="Rectangle 24"/>
          <p:cNvSpPr/>
          <p:nvPr/>
        </p:nvSpPr>
        <p:spPr>
          <a:xfrm>
            <a:off x="1916911" y="2891979"/>
            <a:ext cx="1278136" cy="284067"/>
          </a:xfrm>
          <a:prstGeom prst="rect">
            <a:avLst/>
          </a:prstGeom>
          <a:noFill/>
        </p:spPr>
        <p:txBody>
          <a:bodyPr wrap="none" lIns="84406" tIns="42203" rIns="84406" bIns="42203">
            <a:spAutoFit/>
          </a:bodyPr>
          <a:lstStyle/>
          <a:p>
            <a:pPr algn="ctr"/>
            <a:r>
              <a:rPr lang="en-US" sz="1292" b="1" dirty="0">
                <a:ln w="0"/>
                <a:solidFill>
                  <a:srgbClr val="002060"/>
                </a:solidFill>
                <a:latin typeface="Tahoma" panose="020B0604030504040204" pitchFamily="34" charset="0"/>
                <a:ea typeface="Tahoma" panose="020B0604030504040204" pitchFamily="34" charset="0"/>
                <a:cs typeface="Tahoma" panose="020B0604030504040204" pitchFamily="34" charset="0"/>
              </a:rPr>
              <a:t>Lorem Ipsum</a:t>
            </a:r>
            <a:endParaRPr lang="en-US" sz="1292" dirty="0">
              <a:ln w="0"/>
              <a:solidFill>
                <a:srgbClr val="002060"/>
              </a:solidFill>
              <a:latin typeface="Segoe UI" panose="020B0502040204020203" pitchFamily="34" charset="0"/>
              <a:ea typeface="Tahoma" panose="020B0604030504040204" pitchFamily="34" charset="0"/>
              <a:cs typeface="Segoe UI" panose="020B0502040204020203" pitchFamily="34" charset="0"/>
            </a:endParaRPr>
          </a:p>
        </p:txBody>
      </p:sp>
      <p:sp>
        <p:nvSpPr>
          <p:cNvPr id="27" name="Rectangle 26"/>
          <p:cNvSpPr/>
          <p:nvPr/>
        </p:nvSpPr>
        <p:spPr>
          <a:xfrm>
            <a:off x="1916911" y="5658875"/>
            <a:ext cx="1278136" cy="284067"/>
          </a:xfrm>
          <a:prstGeom prst="rect">
            <a:avLst/>
          </a:prstGeom>
          <a:noFill/>
        </p:spPr>
        <p:txBody>
          <a:bodyPr wrap="none" lIns="84406" tIns="42203" rIns="84406" bIns="42203">
            <a:spAutoFit/>
          </a:bodyPr>
          <a:lstStyle/>
          <a:p>
            <a:pPr algn="ctr"/>
            <a:r>
              <a:rPr lang="en-US" sz="1292" b="1" dirty="0">
                <a:ln w="0"/>
                <a:solidFill>
                  <a:srgbClr val="002060"/>
                </a:solidFill>
                <a:latin typeface="Tahoma" panose="020B0604030504040204" pitchFamily="34" charset="0"/>
                <a:ea typeface="Tahoma" panose="020B0604030504040204" pitchFamily="34" charset="0"/>
                <a:cs typeface="Tahoma" panose="020B0604030504040204" pitchFamily="34" charset="0"/>
              </a:rPr>
              <a:t>Lorem Ipsum</a:t>
            </a:r>
            <a:endParaRPr lang="en-US" sz="1292" dirty="0">
              <a:ln w="0"/>
              <a:solidFill>
                <a:srgbClr val="002060"/>
              </a:solidFill>
              <a:latin typeface="Segoe UI" panose="020B0502040204020203" pitchFamily="34" charset="0"/>
              <a:ea typeface="Tahoma" panose="020B0604030504040204" pitchFamily="34" charset="0"/>
              <a:cs typeface="Segoe UI" panose="020B0502040204020203" pitchFamily="34" charset="0"/>
            </a:endParaRPr>
          </a:p>
        </p:txBody>
      </p:sp>
      <p:sp>
        <p:nvSpPr>
          <p:cNvPr id="29" name="Rectangle 28"/>
          <p:cNvSpPr/>
          <p:nvPr/>
        </p:nvSpPr>
        <p:spPr>
          <a:xfrm>
            <a:off x="1897854" y="3129981"/>
            <a:ext cx="3392047" cy="603820"/>
          </a:xfrm>
          <a:prstGeom prst="rect">
            <a:avLst/>
          </a:prstGeom>
        </p:spPr>
        <p:txBody>
          <a:bodyPr wrap="square">
            <a:spAutoFit/>
          </a:bodyPr>
          <a:lstStyle/>
          <a:p>
            <a:r>
              <a:rPr lang="id-ID" sz="1108" dirty="0">
                <a:solidFill>
                  <a:srgbClr val="002060"/>
                </a:solidFill>
                <a:latin typeface="Open Sans"/>
              </a:rPr>
              <a:t>Lorem ipsum dolor sit amet, consectetur adipiscing elit. Cras non tristique magna. Sed sodales lobortis est sit amet placerat.</a:t>
            </a:r>
          </a:p>
        </p:txBody>
      </p:sp>
      <p:pic>
        <p:nvPicPr>
          <p:cNvPr id="4100" name="Picture 4" descr="Hasil gambar untuk facebook live icon png"/>
          <p:cNvPicPr>
            <a:picLocks noChangeAspect="1" noChangeArrowheads="1"/>
          </p:cNvPicPr>
          <p:nvPr/>
        </p:nvPicPr>
        <p:blipFill rotWithShape="1">
          <a:blip r:embed="rId2" cstate="print">
            <a:clrChange>
              <a:clrFrom>
                <a:srgbClr val="000000"/>
              </a:clrFrom>
              <a:clrTo>
                <a:srgbClr val="000000">
                  <a:alpha val="0"/>
                </a:srgbClr>
              </a:clrTo>
            </a:clrChange>
            <a:lum bright="70000" contrast="-70000"/>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l="19187" t="23742" r="19376" b="19467"/>
          <a:stretch/>
        </p:blipFill>
        <p:spPr bwMode="auto">
          <a:xfrm>
            <a:off x="612638" y="4351582"/>
            <a:ext cx="769734" cy="71152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Hasil gambar untuk facebook group icon png"/>
          <p:cNvPicPr>
            <a:picLocks noChangeAspect="1" noChangeArrowheads="1"/>
          </p:cNvPicPr>
          <p:nvPr/>
        </p:nvPicPr>
        <p:blipFill rotWithShape="1">
          <a:blip r:embed="rId4" cstate="print">
            <a:biLevel thresh="25000"/>
            <a:extLst>
              <a:ext uri="{BEBA8EAE-BF5A-486C-A8C5-ECC9F3942E4B}">
                <a14:imgProps xmlns:a14="http://schemas.microsoft.com/office/drawing/2010/main">
                  <a14:imgLayer r:embed="rId5">
                    <a14:imgEffect>
                      <a14:backgroundRemoval t="3041" b="94426" l="10000" r="90000">
                        <a14:foregroundMark x1="39881" y1="33108" x2="39881" y2="33108"/>
                        <a14:foregroundMark x1="41905" y1="28547" x2="43810" y2="55743"/>
                        <a14:backgroundMark x1="33690" y1="16892" x2="33690" y2="16892"/>
                        <a14:backgroundMark x1="33690" y1="16892" x2="70119" y2="17736"/>
                        <a14:backgroundMark x1="70119" y1="17736" x2="76548" y2="60473"/>
                        <a14:backgroundMark x1="76548" y1="66723" x2="33690" y2="70439"/>
                        <a14:backgroundMark x1="49762" y1="23311" x2="49762" y2="43243"/>
                      </a14:backgroundRemoval>
                    </a14:imgEffect>
                    <a14:imgEffect>
                      <a14:saturation sat="400000"/>
                    </a14:imgEffect>
                  </a14:imgLayer>
                </a14:imgProps>
              </a:ext>
              <a:ext uri="{28A0092B-C50C-407E-A947-70E740481C1C}">
                <a14:useLocalDpi xmlns:a14="http://schemas.microsoft.com/office/drawing/2010/main" val="0"/>
              </a:ext>
            </a:extLst>
          </a:blip>
          <a:srcRect l="22240" t="17809" r="19600" b="33221"/>
          <a:stretch/>
        </p:blipFill>
        <p:spPr bwMode="auto">
          <a:xfrm>
            <a:off x="626541" y="3018533"/>
            <a:ext cx="822317" cy="487968"/>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asil gambar untuk facebook messenger icon png"/>
          <p:cNvPicPr>
            <a:picLocks noChangeAspect="1" noChangeArrowheads="1"/>
          </p:cNvPicPr>
          <p:nvPr/>
        </p:nvPicPr>
        <p:blipFill>
          <a:blip r:embed="rId6" cstate="print">
            <a:biLevel thresh="25000"/>
            <a:extLst>
              <a:ext uri="{28A0092B-C50C-407E-A947-70E740481C1C}">
                <a14:useLocalDpi xmlns:a14="http://schemas.microsoft.com/office/drawing/2010/main" val="0"/>
              </a:ext>
            </a:extLst>
          </a:blip>
          <a:srcRect/>
          <a:stretch>
            <a:fillRect/>
          </a:stretch>
        </p:blipFill>
        <p:spPr bwMode="auto">
          <a:xfrm>
            <a:off x="702927" y="5780829"/>
            <a:ext cx="599745" cy="599745"/>
          </a:xfrm>
          <a:prstGeom prst="rect">
            <a:avLst/>
          </a:prstGeom>
          <a:noFill/>
          <a:extLst>
            <a:ext uri="{909E8E84-426E-40DD-AFC4-6F175D3DCCD1}">
              <a14:hiddenFill xmlns:a14="http://schemas.microsoft.com/office/drawing/2010/main">
                <a:solidFill>
                  <a:srgbClr val="FFFFFF"/>
                </a:solidFill>
              </a14:hiddenFill>
            </a:ext>
          </a:extLst>
        </p:spPr>
      </p:pic>
      <p:sp>
        <p:nvSpPr>
          <p:cNvPr id="36" name="Rectangle 35"/>
          <p:cNvSpPr/>
          <p:nvPr/>
        </p:nvSpPr>
        <p:spPr>
          <a:xfrm>
            <a:off x="1931234" y="4556373"/>
            <a:ext cx="3392047" cy="603820"/>
          </a:xfrm>
          <a:prstGeom prst="rect">
            <a:avLst/>
          </a:prstGeom>
        </p:spPr>
        <p:txBody>
          <a:bodyPr wrap="square">
            <a:spAutoFit/>
          </a:bodyPr>
          <a:lstStyle/>
          <a:p>
            <a:r>
              <a:rPr lang="id-ID" sz="1108" dirty="0">
                <a:solidFill>
                  <a:srgbClr val="002060"/>
                </a:solidFill>
                <a:latin typeface="Open Sans"/>
              </a:rPr>
              <a:t>Lorem ipsum dolor sit amet, consectetur adipiscing elit. Cras non tristique magna. Sed sodales lobortis est sit amet placerat.</a:t>
            </a:r>
          </a:p>
        </p:txBody>
      </p:sp>
      <p:sp>
        <p:nvSpPr>
          <p:cNvPr id="39" name="Rectangle 38"/>
          <p:cNvSpPr/>
          <p:nvPr/>
        </p:nvSpPr>
        <p:spPr>
          <a:xfrm>
            <a:off x="1911138" y="5885094"/>
            <a:ext cx="3392047" cy="603820"/>
          </a:xfrm>
          <a:prstGeom prst="rect">
            <a:avLst/>
          </a:prstGeom>
        </p:spPr>
        <p:txBody>
          <a:bodyPr wrap="square">
            <a:spAutoFit/>
          </a:bodyPr>
          <a:lstStyle/>
          <a:p>
            <a:r>
              <a:rPr lang="id-ID" sz="1108" dirty="0">
                <a:solidFill>
                  <a:srgbClr val="002060"/>
                </a:solidFill>
                <a:latin typeface="Open Sans"/>
              </a:rPr>
              <a:t>Lorem ipsum dolor sit amet, consectetur adipiscing elit. Cras non tristique magna. Sed sodales lobortis est sit amet placerat.</a:t>
            </a:r>
          </a:p>
        </p:txBody>
      </p:sp>
      <p:cxnSp>
        <p:nvCxnSpPr>
          <p:cNvPr id="4" name="Straight Connector 3"/>
          <p:cNvCxnSpPr/>
          <p:nvPr/>
        </p:nvCxnSpPr>
        <p:spPr>
          <a:xfrm>
            <a:off x="20096" y="3918858"/>
            <a:ext cx="334798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164" y="5446207"/>
            <a:ext cx="334798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0" y="6913266"/>
            <a:ext cx="3347982"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1" name="Rectangle 50"/>
          <p:cNvSpPr/>
          <p:nvPr/>
        </p:nvSpPr>
        <p:spPr>
          <a:xfrm>
            <a:off x="644962" y="7522331"/>
            <a:ext cx="5676314" cy="987193"/>
          </a:xfrm>
          <a:prstGeom prst="rect">
            <a:avLst/>
          </a:prstGeom>
        </p:spPr>
        <p:txBody>
          <a:bodyPr wrap="square">
            <a:spAutoFit/>
          </a:bodyPr>
          <a:lstStyle/>
          <a:p>
            <a:pPr algn="just">
              <a:lnSpc>
                <a:spcPct val="150000"/>
              </a:lnSpc>
            </a:pPr>
            <a:r>
              <a:rPr lang="id-ID" sz="1292" dirty="0">
                <a:solidFill>
                  <a:srgbClr val="000000"/>
                </a:solidFill>
                <a:latin typeface="Open Sans"/>
              </a:rPr>
              <a:t>Nunc quis dui vel erat varius vehicula. Donec aliquet ipsum id elit iaculis placerat. Vestibulum in ex ut lorem dapibus dictum vel eget tortor. Nam nisl odio, condimentum ut tincidunt quis, vulputate quis augue. </a:t>
            </a:r>
          </a:p>
        </p:txBody>
      </p:sp>
      <p:sp>
        <p:nvSpPr>
          <p:cNvPr id="24" name="Rectangle 23">
            <a:extLst>
              <a:ext uri="{FF2B5EF4-FFF2-40B4-BE49-F238E27FC236}">
                <a16:creationId xmlns:a16="http://schemas.microsoft.com/office/drawing/2014/main" id="{7842FA93-6094-4DC3-B677-126E872220C0}"/>
              </a:ext>
            </a:extLst>
          </p:cNvPr>
          <p:cNvSpPr/>
          <p:nvPr/>
        </p:nvSpPr>
        <p:spPr>
          <a:xfrm>
            <a:off x="1573770" y="381124"/>
            <a:ext cx="1595531" cy="341006"/>
          </a:xfrm>
          <a:prstGeom prst="rect">
            <a:avLst/>
          </a:prstGeom>
          <a:noFill/>
        </p:spPr>
        <p:txBody>
          <a:bodyPr wrap="none" lIns="84406" tIns="42203" rIns="84406" bIns="42203">
            <a:spAutoFit/>
          </a:bodyPr>
          <a:lstStyle/>
          <a:p>
            <a:pPr algn="ctr"/>
            <a:r>
              <a:rPr lang="en-US" sz="1662" b="1" dirty="0">
                <a:ln w="0"/>
                <a:solidFill>
                  <a:srgbClr val="002060"/>
                </a:solidFill>
                <a:latin typeface="Tahoma" panose="020B0604030504040204" pitchFamily="34" charset="0"/>
                <a:ea typeface="Tahoma" panose="020B0604030504040204" pitchFamily="34" charset="0"/>
                <a:cs typeface="Tahoma" panose="020B0604030504040204" pitchFamily="34" charset="0"/>
              </a:rPr>
              <a:t>Lorem Ipsum</a:t>
            </a:r>
            <a:endParaRPr lang="en-US" sz="1662" dirty="0">
              <a:ln w="0"/>
              <a:solidFill>
                <a:srgbClr val="002060"/>
              </a:solidFill>
              <a:latin typeface="Segoe UI" panose="020B0502040204020203" pitchFamily="34" charset="0"/>
              <a:ea typeface="Tahoma" panose="020B0604030504040204" pitchFamily="34" charset="0"/>
              <a:cs typeface="Segoe UI" panose="020B0502040204020203" pitchFamily="34" charset="0"/>
            </a:endParaRPr>
          </a:p>
        </p:txBody>
      </p:sp>
    </p:spTree>
    <p:extLst>
      <p:ext uri="{BB962C8B-B14F-4D97-AF65-F5344CB8AC3E}">
        <p14:creationId xmlns:p14="http://schemas.microsoft.com/office/powerpoint/2010/main" val="37967518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663703" y="6984609"/>
            <a:ext cx="5571538" cy="1392702"/>
          </a:xfrm>
          <a:prstGeom prst="rect">
            <a:avLst/>
          </a:prstGeom>
          <a:solidFill>
            <a:srgbClr val="002060">
              <a:alpha val="8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16" name="Rectangle 6"/>
          <p:cNvSpPr/>
          <p:nvPr/>
        </p:nvSpPr>
        <p:spPr>
          <a:xfrm>
            <a:off x="263769" y="343949"/>
            <a:ext cx="1181686" cy="378097"/>
          </a:xfrm>
          <a:custGeom>
            <a:avLst/>
            <a:gdLst>
              <a:gd name="connsiteX0" fmla="*/ 0 w 3829050"/>
              <a:gd name="connsiteY0" fmla="*/ 0 h 419100"/>
              <a:gd name="connsiteX1" fmla="*/ 3829050 w 3829050"/>
              <a:gd name="connsiteY1" fmla="*/ 0 h 419100"/>
              <a:gd name="connsiteX2" fmla="*/ 3829050 w 3829050"/>
              <a:gd name="connsiteY2" fmla="*/ 419100 h 419100"/>
              <a:gd name="connsiteX3" fmla="*/ 0 w 3829050"/>
              <a:gd name="connsiteY3" fmla="*/ 419100 h 419100"/>
              <a:gd name="connsiteX4" fmla="*/ 0 w 3829050"/>
              <a:gd name="connsiteY4" fmla="*/ 0 h 419100"/>
              <a:gd name="connsiteX0" fmla="*/ 0 w 3829050"/>
              <a:gd name="connsiteY0" fmla="*/ 0 h 419100"/>
              <a:gd name="connsiteX1" fmla="*/ 3829050 w 3829050"/>
              <a:gd name="connsiteY1" fmla="*/ 0 h 419100"/>
              <a:gd name="connsiteX2" fmla="*/ 3486150 w 3829050"/>
              <a:gd name="connsiteY2" fmla="*/ 419100 h 419100"/>
              <a:gd name="connsiteX3" fmla="*/ 0 w 3829050"/>
              <a:gd name="connsiteY3" fmla="*/ 419100 h 419100"/>
              <a:gd name="connsiteX4" fmla="*/ 0 w 3829050"/>
              <a:gd name="connsiteY4" fmla="*/ 0 h 419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9050" h="419100">
                <a:moveTo>
                  <a:pt x="0" y="0"/>
                </a:moveTo>
                <a:lnTo>
                  <a:pt x="3829050" y="0"/>
                </a:lnTo>
                <a:lnTo>
                  <a:pt x="3486150" y="419100"/>
                </a:lnTo>
                <a:lnTo>
                  <a:pt x="0" y="419100"/>
                </a:lnTo>
                <a:lnTo>
                  <a:pt x="0" y="0"/>
                </a:lnTo>
                <a:close/>
              </a:path>
            </a:pathLst>
          </a:custGeom>
          <a:solidFill>
            <a:srgbClr val="00206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5" name="Rectangle 4"/>
          <p:cNvSpPr/>
          <p:nvPr/>
        </p:nvSpPr>
        <p:spPr>
          <a:xfrm>
            <a:off x="503271" y="343950"/>
            <a:ext cx="791721" cy="369282"/>
          </a:xfrm>
          <a:prstGeom prst="rect">
            <a:avLst/>
          </a:prstGeom>
          <a:noFill/>
        </p:spPr>
        <p:txBody>
          <a:bodyPr wrap="none" lIns="84406" tIns="42203" rIns="84406" bIns="42203">
            <a:spAutoFit/>
          </a:bodyPr>
          <a:lstStyle/>
          <a:p>
            <a:pPr algn="ctr"/>
            <a:r>
              <a:rPr lang="id-ID" sz="1846" dirty="0">
                <a:ln w="0"/>
                <a:solidFill>
                  <a:schemeClr val="bg1"/>
                </a:solidFill>
                <a:effectLst>
                  <a:outerShdw blurRad="38100" dist="19050" dir="2700000" algn="tl" rotWithShape="0">
                    <a:schemeClr val="dk1">
                      <a:alpha val="40000"/>
                    </a:schemeClr>
                  </a:outerShdw>
                </a:effectLst>
              </a:rPr>
              <a:t>BAB III</a:t>
            </a:r>
            <a:endParaRPr lang="en-US" sz="1846" dirty="0">
              <a:ln w="0"/>
              <a:solidFill>
                <a:schemeClr val="bg1"/>
              </a:solidFill>
              <a:effectLst>
                <a:outerShdw blurRad="38100" dist="19050" dir="2700000" algn="tl" rotWithShape="0">
                  <a:schemeClr val="dk1">
                    <a:alpha val="40000"/>
                  </a:schemeClr>
                </a:outerShdw>
              </a:effectLst>
            </a:endParaRPr>
          </a:p>
        </p:txBody>
      </p:sp>
      <p:sp>
        <p:nvSpPr>
          <p:cNvPr id="7" name="Rectangle 6"/>
          <p:cNvSpPr/>
          <p:nvPr/>
        </p:nvSpPr>
        <p:spPr>
          <a:xfrm>
            <a:off x="626219" y="3961371"/>
            <a:ext cx="5609022" cy="2776914"/>
          </a:xfrm>
          <a:prstGeom prst="rect">
            <a:avLst/>
          </a:prstGeom>
        </p:spPr>
        <p:txBody>
          <a:bodyPr wrap="square">
            <a:spAutoFit/>
          </a:bodyPr>
          <a:lstStyle/>
          <a:p>
            <a:pPr algn="just">
              <a:lnSpc>
                <a:spcPct val="150000"/>
              </a:lnSpc>
            </a:pPr>
            <a:r>
              <a:rPr lang="id-ID" sz="1292" dirty="0">
                <a:solidFill>
                  <a:srgbClr val="000000"/>
                </a:solidFill>
                <a:latin typeface="Open Sans"/>
              </a:rPr>
              <a:t>Donec fermentum ligula et interdum varius. Nam malesuada massa id pulvinar volutpat. Cras sollicitudin convallis orci ullamcorper mollis. Nam sed sapien sapien. Nunc justo libero, tristique sed enim eu, tristique fringilla felis. Ut euismod nibh in pharetra molestie. </a:t>
            </a:r>
          </a:p>
          <a:p>
            <a:pPr algn="just">
              <a:lnSpc>
                <a:spcPct val="150000"/>
              </a:lnSpc>
            </a:pPr>
            <a:endParaRPr lang="id-ID" sz="1292" dirty="0">
              <a:solidFill>
                <a:srgbClr val="000000"/>
              </a:solidFill>
              <a:latin typeface="Open Sans"/>
            </a:endParaRPr>
          </a:p>
          <a:p>
            <a:pPr algn="just">
              <a:lnSpc>
                <a:spcPct val="150000"/>
              </a:lnSpc>
            </a:pPr>
            <a:r>
              <a:rPr lang="id-ID" sz="1292" dirty="0">
                <a:solidFill>
                  <a:srgbClr val="000000"/>
                </a:solidFill>
                <a:latin typeface="Open Sans"/>
              </a:rPr>
              <a:t>Nunc quis dui vel erat varius vehicula. Donec aliquet ipsum id elit iaculis placerat. Vestibulum in ex ut lorem dapibus dictum vel eget tortor. Nam nisl odio, condimentum ut tincidunt quis, vulputate quis augue. </a:t>
            </a:r>
          </a:p>
        </p:txBody>
      </p:sp>
      <p:sp>
        <p:nvSpPr>
          <p:cNvPr id="9" name="Rectangle 8"/>
          <p:cNvSpPr/>
          <p:nvPr/>
        </p:nvSpPr>
        <p:spPr>
          <a:xfrm>
            <a:off x="644962" y="980233"/>
            <a:ext cx="5609022" cy="1285480"/>
          </a:xfrm>
          <a:prstGeom prst="rect">
            <a:avLst/>
          </a:prstGeom>
        </p:spPr>
        <p:txBody>
          <a:bodyPr wrap="square">
            <a:spAutoFit/>
          </a:bodyPr>
          <a:lstStyle/>
          <a:p>
            <a:pPr algn="just">
              <a:lnSpc>
                <a:spcPct val="150000"/>
              </a:lnSpc>
            </a:pPr>
            <a:r>
              <a:rPr lang="id-ID" sz="1292" dirty="0">
                <a:solidFill>
                  <a:srgbClr val="000000"/>
                </a:solidFill>
                <a:latin typeface="Open Sans"/>
              </a:rPr>
              <a:t>Lorem ipsum dolor sit amet, consectetur adipiscing elit. Cras non tristique magna. Sed sodales lobortis est sit amet placerat. Aliquam ac pharetra lacus, in pretium tortor. Morbi tincidunt porta eros, id facilisis diam finibus eu. Donec tempus diam eget diam dictum fringilla. </a:t>
            </a:r>
          </a:p>
        </p:txBody>
      </p:sp>
      <p:sp>
        <p:nvSpPr>
          <p:cNvPr id="10" name="Rectangle 9"/>
          <p:cNvSpPr/>
          <p:nvPr/>
        </p:nvSpPr>
        <p:spPr>
          <a:xfrm>
            <a:off x="663703" y="2250178"/>
            <a:ext cx="5571538" cy="1583767"/>
          </a:xfrm>
          <a:prstGeom prst="rect">
            <a:avLst/>
          </a:prstGeom>
        </p:spPr>
        <p:txBody>
          <a:bodyPr wrap="square">
            <a:spAutoFit/>
          </a:bodyPr>
          <a:lstStyle/>
          <a:p>
            <a:pPr algn="just">
              <a:lnSpc>
                <a:spcPct val="150000"/>
              </a:lnSpc>
            </a:pPr>
            <a:r>
              <a:rPr lang="id-ID" sz="1292" dirty="0">
                <a:solidFill>
                  <a:srgbClr val="000000"/>
                </a:solidFill>
                <a:latin typeface="Open Sans"/>
              </a:rPr>
              <a:t>Etiam condimentum mauris sit amet urna dictum efficitur. In augue massa, semper id libero nec, pulvinar rutrum magna. Sed at ligula elementum, aliquet nulla eu, molestie enim. Cras sit amet libero at arcu lacinia venenatis vitae sed erat. Pellentesque facilisis est a diam vestibulum, molestie imperdiet augue fermentum. </a:t>
            </a:r>
            <a:endParaRPr lang="id-ID" sz="1292" dirty="0"/>
          </a:p>
        </p:txBody>
      </p:sp>
      <p:sp>
        <p:nvSpPr>
          <p:cNvPr id="11" name="Rectangle 10"/>
          <p:cNvSpPr/>
          <p:nvPr/>
        </p:nvSpPr>
        <p:spPr>
          <a:xfrm>
            <a:off x="754302" y="7334757"/>
            <a:ext cx="5438736" cy="987193"/>
          </a:xfrm>
          <a:prstGeom prst="rect">
            <a:avLst/>
          </a:prstGeom>
        </p:spPr>
        <p:txBody>
          <a:bodyPr wrap="square">
            <a:spAutoFit/>
          </a:bodyPr>
          <a:lstStyle/>
          <a:p>
            <a:pPr algn="just">
              <a:lnSpc>
                <a:spcPct val="150000"/>
              </a:lnSpc>
            </a:pPr>
            <a:r>
              <a:rPr lang="id-ID" sz="1292" dirty="0">
                <a:solidFill>
                  <a:schemeClr val="bg1">
                    <a:lumMod val="95000"/>
                  </a:schemeClr>
                </a:solidFill>
                <a:latin typeface="Open Sans"/>
              </a:rPr>
              <a:t>Lorem ipsum dolor sit amet, consectetur adipiscing elit. Cras non tristique magna. Sed sodales lobortis est sit amet placerat. Aliquam ac pharetra lacus, in pretium tortor. Morbi tincidunt porta eros, </a:t>
            </a:r>
          </a:p>
        </p:txBody>
      </p:sp>
      <p:sp>
        <p:nvSpPr>
          <p:cNvPr id="12" name="Rectangle 11"/>
          <p:cNvSpPr/>
          <p:nvPr/>
        </p:nvSpPr>
        <p:spPr>
          <a:xfrm>
            <a:off x="750717" y="7047914"/>
            <a:ext cx="1728714" cy="369282"/>
          </a:xfrm>
          <a:prstGeom prst="rect">
            <a:avLst/>
          </a:prstGeom>
          <a:noFill/>
        </p:spPr>
        <p:txBody>
          <a:bodyPr wrap="square" lIns="84406" tIns="42203" rIns="84406" bIns="42203">
            <a:spAutoFit/>
          </a:bodyPr>
          <a:lstStyle/>
          <a:p>
            <a:pPr algn="ctr"/>
            <a:r>
              <a:rPr lang="id-ID" sz="1846" dirty="0">
                <a:ln w="0"/>
                <a:solidFill>
                  <a:schemeClr val="bg1"/>
                </a:solidFill>
                <a:latin typeface="Segoe UI Black" panose="020B0A02040204020203" pitchFamily="34" charset="0"/>
                <a:ea typeface="Segoe UI Black" panose="020B0A02040204020203" pitchFamily="34" charset="0"/>
                <a:cs typeface="Segoe UI Black" panose="020B0A02040204020203" pitchFamily="34" charset="0"/>
              </a:rPr>
              <a:t>KESIMPULAN</a:t>
            </a:r>
            <a:endParaRPr lang="en-US" sz="1846" dirty="0">
              <a:ln w="0"/>
              <a:solidFill>
                <a:schemeClr val="bg1"/>
              </a:solidFill>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14" name="Rectangle 13">
            <a:extLst>
              <a:ext uri="{FF2B5EF4-FFF2-40B4-BE49-F238E27FC236}">
                <a16:creationId xmlns:a16="http://schemas.microsoft.com/office/drawing/2014/main" id="{B14DAB5C-F4C4-408D-A5FE-D1631E22C219}"/>
              </a:ext>
            </a:extLst>
          </p:cNvPr>
          <p:cNvSpPr/>
          <p:nvPr/>
        </p:nvSpPr>
        <p:spPr>
          <a:xfrm>
            <a:off x="1573770" y="381124"/>
            <a:ext cx="1595531" cy="341006"/>
          </a:xfrm>
          <a:prstGeom prst="rect">
            <a:avLst/>
          </a:prstGeom>
          <a:noFill/>
        </p:spPr>
        <p:txBody>
          <a:bodyPr wrap="none" lIns="84406" tIns="42203" rIns="84406" bIns="42203">
            <a:spAutoFit/>
          </a:bodyPr>
          <a:lstStyle/>
          <a:p>
            <a:pPr algn="ctr"/>
            <a:r>
              <a:rPr lang="en-US" sz="1662" b="1" dirty="0">
                <a:ln w="0"/>
                <a:solidFill>
                  <a:srgbClr val="002060"/>
                </a:solidFill>
                <a:latin typeface="Tahoma" panose="020B0604030504040204" pitchFamily="34" charset="0"/>
                <a:ea typeface="Tahoma" panose="020B0604030504040204" pitchFamily="34" charset="0"/>
                <a:cs typeface="Tahoma" panose="020B0604030504040204" pitchFamily="34" charset="0"/>
              </a:rPr>
              <a:t>Lorem Ipsum</a:t>
            </a:r>
            <a:endParaRPr lang="en-US" sz="1662" dirty="0">
              <a:ln w="0"/>
              <a:solidFill>
                <a:srgbClr val="002060"/>
              </a:solidFill>
              <a:latin typeface="Segoe UI" panose="020B0502040204020203" pitchFamily="34" charset="0"/>
              <a:ea typeface="Tahoma" panose="020B0604030504040204" pitchFamily="34" charset="0"/>
              <a:cs typeface="Segoe UI" panose="020B0502040204020203" pitchFamily="34" charset="0"/>
            </a:endParaRPr>
          </a:p>
        </p:txBody>
      </p:sp>
    </p:spTree>
    <p:extLst>
      <p:ext uri="{BB962C8B-B14F-4D97-AF65-F5344CB8AC3E}">
        <p14:creationId xmlns:p14="http://schemas.microsoft.com/office/powerpoint/2010/main" val="12307705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0"/>
          </p:nvPr>
        </p:nvPicPr>
        <p:blipFill>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24973" r="24973"/>
          <a:stretch>
            <a:fillRect/>
          </a:stretch>
        </p:blipFill>
        <p:spPr/>
      </p:pic>
      <p:sp>
        <p:nvSpPr>
          <p:cNvPr id="2" name="Oval 1"/>
          <p:cNvSpPr/>
          <p:nvPr/>
        </p:nvSpPr>
        <p:spPr>
          <a:xfrm>
            <a:off x="-517129" y="2559409"/>
            <a:ext cx="4406493" cy="4406493"/>
          </a:xfrm>
          <a:prstGeom prst="ellipse">
            <a:avLst/>
          </a:prstGeom>
          <a:solidFill>
            <a:srgbClr val="002060">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13" name="Oval 12"/>
          <p:cNvSpPr/>
          <p:nvPr/>
        </p:nvSpPr>
        <p:spPr>
          <a:xfrm>
            <a:off x="2356204" y="4975978"/>
            <a:ext cx="3066318" cy="3066318"/>
          </a:xfrm>
          <a:prstGeom prst="ellipse">
            <a:avLst/>
          </a:prstGeom>
          <a:solidFill>
            <a:srgbClr val="002060">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14" name="Rectangle 13"/>
          <p:cNvSpPr/>
          <p:nvPr/>
        </p:nvSpPr>
        <p:spPr>
          <a:xfrm>
            <a:off x="808703" y="3301787"/>
            <a:ext cx="1581104" cy="2912158"/>
          </a:xfrm>
          <a:prstGeom prst="rect">
            <a:avLst/>
          </a:prstGeom>
          <a:noFill/>
        </p:spPr>
        <p:txBody>
          <a:bodyPr wrap="none" lIns="84406" tIns="42203" rIns="84406" bIns="42203">
            <a:spAutoFit/>
          </a:bodyPr>
          <a:lstStyle/>
          <a:p>
            <a:pPr algn="ctr"/>
            <a:r>
              <a:rPr lang="id-ID" sz="18370" dirty="0">
                <a:ln w="0"/>
                <a:solidFill>
                  <a:schemeClr val="bg1"/>
                </a:solidFill>
                <a:latin typeface="Segoe UI Black" panose="020B0A02040204020203" pitchFamily="34" charset="0"/>
                <a:ea typeface="Segoe UI Black" panose="020B0A02040204020203" pitchFamily="34" charset="0"/>
                <a:cs typeface="Segoe UI Black" panose="020B0A02040204020203" pitchFamily="34" charset="0"/>
              </a:rPr>
              <a:t>3</a:t>
            </a:r>
            <a:endParaRPr lang="en-US" sz="18370" dirty="0">
              <a:ln w="0"/>
              <a:solidFill>
                <a:schemeClr val="bg1"/>
              </a:solidFill>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15" name="Rectangle 14"/>
          <p:cNvSpPr/>
          <p:nvPr/>
        </p:nvSpPr>
        <p:spPr>
          <a:xfrm>
            <a:off x="831945" y="2812772"/>
            <a:ext cx="1534617" cy="852363"/>
          </a:xfrm>
          <a:prstGeom prst="rect">
            <a:avLst/>
          </a:prstGeom>
          <a:noFill/>
        </p:spPr>
        <p:txBody>
          <a:bodyPr wrap="none" lIns="84406" tIns="42203" rIns="84406" bIns="42203">
            <a:spAutoFit/>
          </a:bodyPr>
          <a:lstStyle/>
          <a:p>
            <a:pPr algn="ctr"/>
            <a:r>
              <a:rPr lang="id-ID" sz="4985" dirty="0">
                <a:ln w="0"/>
                <a:solidFill>
                  <a:schemeClr val="bg1"/>
                </a:solidFill>
                <a:latin typeface="Segoe UI Black" panose="020B0A02040204020203" pitchFamily="34" charset="0"/>
                <a:ea typeface="Segoe UI Black" panose="020B0A02040204020203" pitchFamily="34" charset="0"/>
                <a:cs typeface="Segoe UI Black" panose="020B0A02040204020203" pitchFamily="34" charset="0"/>
              </a:rPr>
              <a:t>BAB</a:t>
            </a:r>
            <a:endParaRPr lang="en-US" sz="4985" dirty="0">
              <a:ln w="0"/>
              <a:solidFill>
                <a:schemeClr val="bg1"/>
              </a:solidFill>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19" name="Rectangle 18"/>
          <p:cNvSpPr/>
          <p:nvPr/>
        </p:nvSpPr>
        <p:spPr>
          <a:xfrm>
            <a:off x="495053" y="5972341"/>
            <a:ext cx="2387287" cy="546945"/>
          </a:xfrm>
          <a:prstGeom prst="rect">
            <a:avLst/>
          </a:prstGeom>
        </p:spPr>
        <p:txBody>
          <a:bodyPr wrap="square">
            <a:spAutoFit/>
          </a:bodyPr>
          <a:lstStyle/>
          <a:p>
            <a:pPr algn="ctr"/>
            <a:r>
              <a:rPr lang="id-ID" sz="1477" dirty="0">
                <a:solidFill>
                  <a:schemeClr val="bg1"/>
                </a:solidFill>
                <a:ea typeface="Tahoma" panose="020B0604030504040204" pitchFamily="34" charset="0"/>
                <a:cs typeface="Tahoma" panose="020B0604030504040204" pitchFamily="34" charset="0"/>
              </a:rPr>
              <a:t>Lorem Ipsum Dolor Sit Amet Consectetur Adipiscing Elit</a:t>
            </a:r>
          </a:p>
        </p:txBody>
      </p:sp>
      <p:sp>
        <p:nvSpPr>
          <p:cNvPr id="21" name="TextBox 20"/>
          <p:cNvSpPr txBox="1"/>
          <p:nvPr/>
        </p:nvSpPr>
        <p:spPr>
          <a:xfrm>
            <a:off x="833364" y="8414716"/>
            <a:ext cx="2817872" cy="404726"/>
          </a:xfrm>
          <a:prstGeom prst="rect">
            <a:avLst/>
          </a:prstGeom>
          <a:noFill/>
        </p:spPr>
        <p:txBody>
          <a:bodyPr wrap="square" rtlCol="0">
            <a:spAutoFit/>
          </a:bodyPr>
          <a:lstStyle/>
          <a:p>
            <a:r>
              <a:rPr lang="id-ID" sz="1015" dirty="0">
                <a:solidFill>
                  <a:schemeClr val="bg1"/>
                </a:solidFill>
              </a:rPr>
              <a:t>Neque porro quisquam est qui dolorem ipsum quia dolor sit amet, consectetur, adipisci velit...</a:t>
            </a:r>
          </a:p>
        </p:txBody>
      </p:sp>
      <p:grpSp>
        <p:nvGrpSpPr>
          <p:cNvPr id="23" name="Group 22"/>
          <p:cNvGrpSpPr/>
          <p:nvPr/>
        </p:nvGrpSpPr>
        <p:grpSpPr>
          <a:xfrm>
            <a:off x="691810" y="199710"/>
            <a:ext cx="2713315" cy="899039"/>
            <a:chOff x="463711" y="216352"/>
            <a:chExt cx="2939424" cy="973959"/>
          </a:xfrm>
        </p:grpSpPr>
        <p:sp>
          <p:nvSpPr>
            <p:cNvPr id="24" name="Rectangle 23"/>
            <p:cNvSpPr/>
            <p:nvPr/>
          </p:nvSpPr>
          <p:spPr>
            <a:xfrm>
              <a:off x="1414156" y="423602"/>
              <a:ext cx="1988979" cy="523284"/>
            </a:xfrm>
            <a:prstGeom prst="rect">
              <a:avLst/>
            </a:prstGeom>
            <a:noFill/>
          </p:spPr>
          <p:txBody>
            <a:bodyPr wrap="none" lIns="84406" tIns="42203" rIns="84406" bIns="42203">
              <a:spAutoFit/>
            </a:bodyPr>
            <a:lstStyle/>
            <a:p>
              <a:pPr algn="ctr"/>
              <a:r>
                <a:rPr lang="id-ID" sz="2585" dirty="0">
                  <a:ln w="0"/>
                  <a:solidFill>
                    <a:srgbClr val="002060"/>
                  </a:solidFill>
                  <a:latin typeface="Longhaul" pitchFamily="2" charset="0"/>
                </a:rPr>
                <a:t>Logo Anda</a:t>
              </a:r>
              <a:endParaRPr lang="en-US" sz="2585" dirty="0">
                <a:ln w="0"/>
                <a:solidFill>
                  <a:srgbClr val="002060"/>
                </a:solidFill>
                <a:latin typeface="Longhaul" pitchFamily="2" charset="0"/>
              </a:endParaRPr>
            </a:p>
          </p:txBody>
        </p:sp>
        <p:grpSp>
          <p:nvGrpSpPr>
            <p:cNvPr id="26" name="Group 25"/>
            <p:cNvGrpSpPr/>
            <p:nvPr/>
          </p:nvGrpSpPr>
          <p:grpSpPr>
            <a:xfrm flipH="1">
              <a:off x="463711" y="216352"/>
              <a:ext cx="843214" cy="973959"/>
              <a:chOff x="8451851" y="10483850"/>
              <a:chExt cx="1412875" cy="1631950"/>
            </a:xfrm>
          </p:grpSpPr>
          <p:sp>
            <p:nvSpPr>
              <p:cNvPr id="27" name="Freeform 488"/>
              <p:cNvSpPr>
                <a:spLocks/>
              </p:cNvSpPr>
              <p:nvPr/>
            </p:nvSpPr>
            <p:spPr bwMode="auto">
              <a:xfrm>
                <a:off x="9158288" y="10483850"/>
                <a:ext cx="0" cy="279400"/>
              </a:xfrm>
              <a:custGeom>
                <a:avLst/>
                <a:gdLst>
                  <a:gd name="T0" fmla="*/ 176 h 176"/>
                  <a:gd name="T1" fmla="*/ 176 h 176"/>
                  <a:gd name="T2" fmla="*/ 0 h 176"/>
                  <a:gd name="T3" fmla="*/ 0 h 176"/>
                  <a:gd name="T4" fmla="*/ 176 h 176"/>
                  <a:gd name="T5" fmla="*/ 176 h 176"/>
                </a:gdLst>
                <a:ahLst/>
                <a:cxnLst>
                  <a:cxn ang="0">
                    <a:pos x="0" y="T0"/>
                  </a:cxn>
                  <a:cxn ang="0">
                    <a:pos x="0" y="T1"/>
                  </a:cxn>
                  <a:cxn ang="0">
                    <a:pos x="0" y="T2"/>
                  </a:cxn>
                  <a:cxn ang="0">
                    <a:pos x="0" y="T3"/>
                  </a:cxn>
                  <a:cxn ang="0">
                    <a:pos x="0" y="T4"/>
                  </a:cxn>
                  <a:cxn ang="0">
                    <a:pos x="0" y="T5"/>
                  </a:cxn>
                </a:cxnLst>
                <a:rect l="0" t="0" r="r" b="b"/>
                <a:pathLst>
                  <a:path h="176">
                    <a:moveTo>
                      <a:pt x="0" y="176"/>
                    </a:moveTo>
                    <a:lnTo>
                      <a:pt x="0" y="176"/>
                    </a:lnTo>
                    <a:lnTo>
                      <a:pt x="0" y="0"/>
                    </a:lnTo>
                    <a:lnTo>
                      <a:pt x="0" y="0"/>
                    </a:lnTo>
                    <a:lnTo>
                      <a:pt x="0" y="176"/>
                    </a:lnTo>
                    <a:lnTo>
                      <a:pt x="0" y="176"/>
                    </a:lnTo>
                    <a:close/>
                  </a:path>
                </a:pathLst>
              </a:custGeom>
              <a:solidFill>
                <a:srgbClr val="CDE3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en-US" sz="1662"/>
              </a:p>
            </p:txBody>
          </p:sp>
          <p:sp>
            <p:nvSpPr>
              <p:cNvPr id="30" name="Freeform 489"/>
              <p:cNvSpPr>
                <a:spLocks/>
              </p:cNvSpPr>
              <p:nvPr/>
            </p:nvSpPr>
            <p:spPr bwMode="auto">
              <a:xfrm>
                <a:off x="8451851" y="11566525"/>
                <a:ext cx="1412875" cy="549275"/>
              </a:xfrm>
              <a:custGeom>
                <a:avLst/>
                <a:gdLst>
                  <a:gd name="T0" fmla="*/ 445 w 890"/>
                  <a:gd name="T1" fmla="*/ 169 h 346"/>
                  <a:gd name="T2" fmla="*/ 445 w 890"/>
                  <a:gd name="T3" fmla="*/ 169 h 346"/>
                  <a:gd name="T4" fmla="*/ 445 w 890"/>
                  <a:gd name="T5" fmla="*/ 169 h 346"/>
                  <a:gd name="T6" fmla="*/ 242 w 890"/>
                  <a:gd name="T7" fmla="*/ 52 h 346"/>
                  <a:gd name="T8" fmla="*/ 153 w 890"/>
                  <a:gd name="T9" fmla="*/ 1 h 346"/>
                  <a:gd name="T10" fmla="*/ 153 w 890"/>
                  <a:gd name="T11" fmla="*/ 0 h 346"/>
                  <a:gd name="T12" fmla="*/ 153 w 890"/>
                  <a:gd name="T13" fmla="*/ 1 h 346"/>
                  <a:gd name="T14" fmla="*/ 0 w 890"/>
                  <a:gd name="T15" fmla="*/ 89 h 346"/>
                  <a:gd name="T16" fmla="*/ 0 w 890"/>
                  <a:gd name="T17" fmla="*/ 89 h 346"/>
                  <a:gd name="T18" fmla="*/ 445 w 890"/>
                  <a:gd name="T19" fmla="*/ 346 h 346"/>
                  <a:gd name="T20" fmla="*/ 890 w 890"/>
                  <a:gd name="T21" fmla="*/ 89 h 346"/>
                  <a:gd name="T22" fmla="*/ 738 w 890"/>
                  <a:gd name="T23" fmla="*/ 1 h 346"/>
                  <a:gd name="T24" fmla="*/ 445 w 890"/>
                  <a:gd name="T25" fmla="*/ 169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0" h="346">
                    <a:moveTo>
                      <a:pt x="445" y="169"/>
                    </a:moveTo>
                    <a:lnTo>
                      <a:pt x="445" y="169"/>
                    </a:lnTo>
                    <a:lnTo>
                      <a:pt x="445" y="169"/>
                    </a:lnTo>
                    <a:lnTo>
                      <a:pt x="242" y="52"/>
                    </a:lnTo>
                    <a:lnTo>
                      <a:pt x="153" y="1"/>
                    </a:lnTo>
                    <a:lnTo>
                      <a:pt x="153" y="0"/>
                    </a:lnTo>
                    <a:lnTo>
                      <a:pt x="153" y="1"/>
                    </a:lnTo>
                    <a:lnTo>
                      <a:pt x="0" y="89"/>
                    </a:lnTo>
                    <a:lnTo>
                      <a:pt x="0" y="89"/>
                    </a:lnTo>
                    <a:lnTo>
                      <a:pt x="445" y="346"/>
                    </a:lnTo>
                    <a:lnTo>
                      <a:pt x="890" y="89"/>
                    </a:lnTo>
                    <a:lnTo>
                      <a:pt x="738" y="1"/>
                    </a:lnTo>
                    <a:lnTo>
                      <a:pt x="445" y="169"/>
                    </a:lnTo>
                    <a:close/>
                  </a:path>
                </a:pathLst>
              </a:custGeom>
              <a:solidFill>
                <a:srgbClr val="9116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en-US" sz="1662"/>
              </a:p>
            </p:txBody>
          </p:sp>
          <p:sp>
            <p:nvSpPr>
              <p:cNvPr id="31" name="Freeform 490"/>
              <p:cNvSpPr>
                <a:spLocks/>
              </p:cNvSpPr>
              <p:nvPr/>
            </p:nvSpPr>
            <p:spPr bwMode="auto">
              <a:xfrm>
                <a:off x="9158288" y="10483850"/>
                <a:ext cx="706438" cy="1223963"/>
              </a:xfrm>
              <a:custGeom>
                <a:avLst/>
                <a:gdLst>
                  <a:gd name="T0" fmla="*/ 293 w 445"/>
                  <a:gd name="T1" fmla="*/ 345 h 771"/>
                  <a:gd name="T2" fmla="*/ 293 w 445"/>
                  <a:gd name="T3" fmla="*/ 683 h 771"/>
                  <a:gd name="T4" fmla="*/ 445 w 445"/>
                  <a:gd name="T5" fmla="*/ 771 h 771"/>
                  <a:gd name="T6" fmla="*/ 445 w 445"/>
                  <a:gd name="T7" fmla="*/ 257 h 771"/>
                  <a:gd name="T8" fmla="*/ 0 w 445"/>
                  <a:gd name="T9" fmla="*/ 0 h 771"/>
                  <a:gd name="T10" fmla="*/ 0 w 445"/>
                  <a:gd name="T11" fmla="*/ 176 h 771"/>
                  <a:gd name="T12" fmla="*/ 293 w 445"/>
                  <a:gd name="T13" fmla="*/ 345 h 771"/>
                </a:gdLst>
                <a:ahLst/>
                <a:cxnLst>
                  <a:cxn ang="0">
                    <a:pos x="T0" y="T1"/>
                  </a:cxn>
                  <a:cxn ang="0">
                    <a:pos x="T2" y="T3"/>
                  </a:cxn>
                  <a:cxn ang="0">
                    <a:pos x="T4" y="T5"/>
                  </a:cxn>
                  <a:cxn ang="0">
                    <a:pos x="T6" y="T7"/>
                  </a:cxn>
                  <a:cxn ang="0">
                    <a:pos x="T8" y="T9"/>
                  </a:cxn>
                  <a:cxn ang="0">
                    <a:pos x="T10" y="T11"/>
                  </a:cxn>
                  <a:cxn ang="0">
                    <a:pos x="T12" y="T13"/>
                  </a:cxn>
                </a:cxnLst>
                <a:rect l="0" t="0" r="r" b="b"/>
                <a:pathLst>
                  <a:path w="445" h="771">
                    <a:moveTo>
                      <a:pt x="293" y="345"/>
                    </a:moveTo>
                    <a:lnTo>
                      <a:pt x="293" y="683"/>
                    </a:lnTo>
                    <a:lnTo>
                      <a:pt x="445" y="771"/>
                    </a:lnTo>
                    <a:lnTo>
                      <a:pt x="445" y="257"/>
                    </a:lnTo>
                    <a:lnTo>
                      <a:pt x="0" y="0"/>
                    </a:lnTo>
                    <a:lnTo>
                      <a:pt x="0" y="176"/>
                    </a:lnTo>
                    <a:lnTo>
                      <a:pt x="293" y="345"/>
                    </a:lnTo>
                    <a:close/>
                  </a:path>
                </a:pathLst>
              </a:custGeom>
              <a:solidFill>
                <a:srgbClr val="F57C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en-US" sz="1662"/>
              </a:p>
            </p:txBody>
          </p:sp>
          <p:sp>
            <p:nvSpPr>
              <p:cNvPr id="32" name="Freeform 491"/>
              <p:cNvSpPr>
                <a:spLocks/>
              </p:cNvSpPr>
              <p:nvPr/>
            </p:nvSpPr>
            <p:spPr bwMode="auto">
              <a:xfrm>
                <a:off x="8451851" y="10483850"/>
                <a:ext cx="706438" cy="1223963"/>
              </a:xfrm>
              <a:custGeom>
                <a:avLst/>
                <a:gdLst>
                  <a:gd name="T0" fmla="*/ 0 w 445"/>
                  <a:gd name="T1" fmla="*/ 771 h 771"/>
                  <a:gd name="T2" fmla="*/ 153 w 445"/>
                  <a:gd name="T3" fmla="*/ 683 h 771"/>
                  <a:gd name="T4" fmla="*/ 153 w 445"/>
                  <a:gd name="T5" fmla="*/ 682 h 771"/>
                  <a:gd name="T6" fmla="*/ 153 w 445"/>
                  <a:gd name="T7" fmla="*/ 345 h 771"/>
                  <a:gd name="T8" fmla="*/ 445 w 445"/>
                  <a:gd name="T9" fmla="*/ 176 h 771"/>
                  <a:gd name="T10" fmla="*/ 445 w 445"/>
                  <a:gd name="T11" fmla="*/ 176 h 771"/>
                  <a:gd name="T12" fmla="*/ 445 w 445"/>
                  <a:gd name="T13" fmla="*/ 0 h 771"/>
                  <a:gd name="T14" fmla="*/ 445 w 445"/>
                  <a:gd name="T15" fmla="*/ 0 h 771"/>
                  <a:gd name="T16" fmla="*/ 0 w 445"/>
                  <a:gd name="T17" fmla="*/ 257 h 771"/>
                  <a:gd name="T18" fmla="*/ 0 w 445"/>
                  <a:gd name="T19" fmla="*/ 771 h 771"/>
                  <a:gd name="T20" fmla="*/ 0 w 445"/>
                  <a:gd name="T21" fmla="*/ 771 h 7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5" h="771">
                    <a:moveTo>
                      <a:pt x="0" y="771"/>
                    </a:moveTo>
                    <a:lnTo>
                      <a:pt x="153" y="683"/>
                    </a:lnTo>
                    <a:lnTo>
                      <a:pt x="153" y="682"/>
                    </a:lnTo>
                    <a:lnTo>
                      <a:pt x="153" y="345"/>
                    </a:lnTo>
                    <a:lnTo>
                      <a:pt x="445" y="176"/>
                    </a:lnTo>
                    <a:lnTo>
                      <a:pt x="445" y="176"/>
                    </a:lnTo>
                    <a:lnTo>
                      <a:pt x="445" y="0"/>
                    </a:lnTo>
                    <a:lnTo>
                      <a:pt x="445" y="0"/>
                    </a:lnTo>
                    <a:lnTo>
                      <a:pt x="0" y="257"/>
                    </a:lnTo>
                    <a:lnTo>
                      <a:pt x="0" y="771"/>
                    </a:lnTo>
                    <a:lnTo>
                      <a:pt x="0" y="771"/>
                    </a:lnTo>
                    <a:close/>
                  </a:path>
                </a:pathLst>
              </a:custGeom>
              <a:solidFill>
                <a:srgbClr val="EF2E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en-US" sz="1662"/>
              </a:p>
            </p:txBody>
          </p:sp>
          <p:sp>
            <p:nvSpPr>
              <p:cNvPr id="33" name="Freeform 492"/>
              <p:cNvSpPr>
                <a:spLocks/>
              </p:cNvSpPr>
              <p:nvPr/>
            </p:nvSpPr>
            <p:spPr bwMode="auto">
              <a:xfrm>
                <a:off x="8855076" y="10948988"/>
                <a:ext cx="606425" cy="700088"/>
              </a:xfrm>
              <a:custGeom>
                <a:avLst/>
                <a:gdLst>
                  <a:gd name="T0" fmla="*/ 59 w 382"/>
                  <a:gd name="T1" fmla="*/ 364 h 441"/>
                  <a:gd name="T2" fmla="*/ 0 w 382"/>
                  <a:gd name="T3" fmla="*/ 331 h 441"/>
                  <a:gd name="T4" fmla="*/ 0 w 382"/>
                  <a:gd name="T5" fmla="*/ 110 h 441"/>
                  <a:gd name="T6" fmla="*/ 191 w 382"/>
                  <a:gd name="T7" fmla="*/ 221 h 441"/>
                  <a:gd name="T8" fmla="*/ 191 w 382"/>
                  <a:gd name="T9" fmla="*/ 441 h 441"/>
                  <a:gd name="T10" fmla="*/ 191 w 382"/>
                  <a:gd name="T11" fmla="*/ 441 h 441"/>
                  <a:gd name="T12" fmla="*/ 191 w 382"/>
                  <a:gd name="T13" fmla="*/ 221 h 441"/>
                  <a:gd name="T14" fmla="*/ 382 w 382"/>
                  <a:gd name="T15" fmla="*/ 110 h 441"/>
                  <a:gd name="T16" fmla="*/ 191 w 382"/>
                  <a:gd name="T17" fmla="*/ 0 h 441"/>
                  <a:gd name="T18" fmla="*/ 191 w 382"/>
                  <a:gd name="T19" fmla="*/ 0 h 441"/>
                  <a:gd name="T20" fmla="*/ 0 w 382"/>
                  <a:gd name="T21" fmla="*/ 110 h 441"/>
                  <a:gd name="T22" fmla="*/ 0 w 382"/>
                  <a:gd name="T23" fmla="*/ 331 h 441"/>
                  <a:gd name="T24" fmla="*/ 0 w 382"/>
                  <a:gd name="T25" fmla="*/ 331 h 441"/>
                  <a:gd name="T26" fmla="*/ 59 w 382"/>
                  <a:gd name="T27" fmla="*/ 364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82" h="441">
                    <a:moveTo>
                      <a:pt x="59" y="364"/>
                    </a:moveTo>
                    <a:lnTo>
                      <a:pt x="0" y="331"/>
                    </a:lnTo>
                    <a:lnTo>
                      <a:pt x="0" y="110"/>
                    </a:lnTo>
                    <a:lnTo>
                      <a:pt x="191" y="221"/>
                    </a:lnTo>
                    <a:lnTo>
                      <a:pt x="191" y="441"/>
                    </a:lnTo>
                    <a:lnTo>
                      <a:pt x="191" y="441"/>
                    </a:lnTo>
                    <a:lnTo>
                      <a:pt x="191" y="221"/>
                    </a:lnTo>
                    <a:lnTo>
                      <a:pt x="382" y="110"/>
                    </a:lnTo>
                    <a:lnTo>
                      <a:pt x="191" y="0"/>
                    </a:lnTo>
                    <a:lnTo>
                      <a:pt x="191" y="0"/>
                    </a:lnTo>
                    <a:lnTo>
                      <a:pt x="0" y="110"/>
                    </a:lnTo>
                    <a:lnTo>
                      <a:pt x="0" y="331"/>
                    </a:lnTo>
                    <a:lnTo>
                      <a:pt x="0" y="331"/>
                    </a:lnTo>
                    <a:lnTo>
                      <a:pt x="59" y="364"/>
                    </a:lnTo>
                    <a:close/>
                  </a:path>
                </a:pathLst>
              </a:custGeom>
              <a:solidFill>
                <a:srgbClr val="FBC3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en-US" sz="1662"/>
              </a:p>
            </p:txBody>
          </p:sp>
          <p:sp>
            <p:nvSpPr>
              <p:cNvPr id="34" name="Freeform 493"/>
              <p:cNvSpPr>
                <a:spLocks/>
              </p:cNvSpPr>
              <p:nvPr/>
            </p:nvSpPr>
            <p:spPr bwMode="auto">
              <a:xfrm>
                <a:off x="9158288" y="11123613"/>
                <a:ext cx="303213" cy="525463"/>
              </a:xfrm>
              <a:custGeom>
                <a:avLst/>
                <a:gdLst>
                  <a:gd name="T0" fmla="*/ 0 w 191"/>
                  <a:gd name="T1" fmla="*/ 111 h 331"/>
                  <a:gd name="T2" fmla="*/ 0 w 191"/>
                  <a:gd name="T3" fmla="*/ 331 h 331"/>
                  <a:gd name="T4" fmla="*/ 191 w 191"/>
                  <a:gd name="T5" fmla="*/ 221 h 331"/>
                  <a:gd name="T6" fmla="*/ 191 w 191"/>
                  <a:gd name="T7" fmla="*/ 0 h 331"/>
                  <a:gd name="T8" fmla="*/ 0 w 191"/>
                  <a:gd name="T9" fmla="*/ 111 h 331"/>
                </a:gdLst>
                <a:ahLst/>
                <a:cxnLst>
                  <a:cxn ang="0">
                    <a:pos x="T0" y="T1"/>
                  </a:cxn>
                  <a:cxn ang="0">
                    <a:pos x="T2" y="T3"/>
                  </a:cxn>
                  <a:cxn ang="0">
                    <a:pos x="T4" y="T5"/>
                  </a:cxn>
                  <a:cxn ang="0">
                    <a:pos x="T6" y="T7"/>
                  </a:cxn>
                  <a:cxn ang="0">
                    <a:pos x="T8" y="T9"/>
                  </a:cxn>
                </a:cxnLst>
                <a:rect l="0" t="0" r="r" b="b"/>
                <a:pathLst>
                  <a:path w="191" h="331">
                    <a:moveTo>
                      <a:pt x="0" y="111"/>
                    </a:moveTo>
                    <a:lnTo>
                      <a:pt x="0" y="331"/>
                    </a:lnTo>
                    <a:lnTo>
                      <a:pt x="191" y="221"/>
                    </a:lnTo>
                    <a:lnTo>
                      <a:pt x="191" y="0"/>
                    </a:lnTo>
                    <a:lnTo>
                      <a:pt x="0" y="111"/>
                    </a:lnTo>
                    <a:close/>
                  </a:path>
                </a:pathLst>
              </a:custGeom>
              <a:solidFill>
                <a:srgbClr val="EF2E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en-US" sz="1662"/>
              </a:p>
            </p:txBody>
          </p:sp>
          <p:sp>
            <p:nvSpPr>
              <p:cNvPr id="35" name="Freeform 494"/>
              <p:cNvSpPr>
                <a:spLocks/>
              </p:cNvSpPr>
              <p:nvPr/>
            </p:nvSpPr>
            <p:spPr bwMode="auto">
              <a:xfrm>
                <a:off x="8855076" y="11123613"/>
                <a:ext cx="303213" cy="525463"/>
              </a:xfrm>
              <a:custGeom>
                <a:avLst/>
                <a:gdLst>
                  <a:gd name="T0" fmla="*/ 0 w 191"/>
                  <a:gd name="T1" fmla="*/ 0 h 331"/>
                  <a:gd name="T2" fmla="*/ 0 w 191"/>
                  <a:gd name="T3" fmla="*/ 221 h 331"/>
                  <a:gd name="T4" fmla="*/ 59 w 191"/>
                  <a:gd name="T5" fmla="*/ 254 h 331"/>
                  <a:gd name="T6" fmla="*/ 191 w 191"/>
                  <a:gd name="T7" fmla="*/ 331 h 331"/>
                  <a:gd name="T8" fmla="*/ 191 w 191"/>
                  <a:gd name="T9" fmla="*/ 331 h 331"/>
                  <a:gd name="T10" fmla="*/ 191 w 191"/>
                  <a:gd name="T11" fmla="*/ 111 h 331"/>
                  <a:gd name="T12" fmla="*/ 0 w 191"/>
                  <a:gd name="T13" fmla="*/ 0 h 331"/>
                </a:gdLst>
                <a:ahLst/>
                <a:cxnLst>
                  <a:cxn ang="0">
                    <a:pos x="T0" y="T1"/>
                  </a:cxn>
                  <a:cxn ang="0">
                    <a:pos x="T2" y="T3"/>
                  </a:cxn>
                  <a:cxn ang="0">
                    <a:pos x="T4" y="T5"/>
                  </a:cxn>
                  <a:cxn ang="0">
                    <a:pos x="T6" y="T7"/>
                  </a:cxn>
                  <a:cxn ang="0">
                    <a:pos x="T8" y="T9"/>
                  </a:cxn>
                  <a:cxn ang="0">
                    <a:pos x="T10" y="T11"/>
                  </a:cxn>
                  <a:cxn ang="0">
                    <a:pos x="T12" y="T13"/>
                  </a:cxn>
                </a:cxnLst>
                <a:rect l="0" t="0" r="r" b="b"/>
                <a:pathLst>
                  <a:path w="191" h="331">
                    <a:moveTo>
                      <a:pt x="0" y="0"/>
                    </a:moveTo>
                    <a:lnTo>
                      <a:pt x="0" y="221"/>
                    </a:lnTo>
                    <a:lnTo>
                      <a:pt x="59" y="254"/>
                    </a:lnTo>
                    <a:lnTo>
                      <a:pt x="191" y="331"/>
                    </a:lnTo>
                    <a:lnTo>
                      <a:pt x="191" y="331"/>
                    </a:lnTo>
                    <a:lnTo>
                      <a:pt x="191" y="111"/>
                    </a:lnTo>
                    <a:lnTo>
                      <a:pt x="0" y="0"/>
                    </a:lnTo>
                    <a:close/>
                  </a:path>
                </a:pathLst>
              </a:custGeom>
              <a:solidFill>
                <a:srgbClr val="F57C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en-US" sz="1662"/>
              </a:p>
            </p:txBody>
          </p:sp>
        </p:grpSp>
      </p:grpSp>
      <p:sp>
        <p:nvSpPr>
          <p:cNvPr id="22" name="Rectangle 21">
            <a:extLst>
              <a:ext uri="{FF2B5EF4-FFF2-40B4-BE49-F238E27FC236}">
                <a16:creationId xmlns:a16="http://schemas.microsoft.com/office/drawing/2014/main" id="{0615C6AF-A4ED-4A86-BE17-83F42469E6D6}"/>
              </a:ext>
            </a:extLst>
          </p:cNvPr>
          <p:cNvSpPr/>
          <p:nvPr/>
        </p:nvSpPr>
        <p:spPr>
          <a:xfrm>
            <a:off x="829106" y="8042296"/>
            <a:ext cx="2068416" cy="426093"/>
          </a:xfrm>
          <a:prstGeom prst="rect">
            <a:avLst/>
          </a:prstGeom>
          <a:noFill/>
        </p:spPr>
        <p:txBody>
          <a:bodyPr wrap="none" lIns="84406" tIns="42203" rIns="84406" bIns="42203">
            <a:spAutoFit/>
          </a:bodyPr>
          <a:lstStyle/>
          <a:p>
            <a:pPr algn="ctr"/>
            <a:r>
              <a:rPr lang="en-US" sz="2215" b="1" dirty="0">
                <a:ln w="0"/>
                <a:solidFill>
                  <a:schemeClr val="bg1"/>
                </a:solidFill>
                <a:latin typeface="Tahoma" panose="020B0604030504040204" pitchFamily="34" charset="0"/>
                <a:ea typeface="Tahoma" panose="020B0604030504040204" pitchFamily="34" charset="0"/>
                <a:cs typeface="Tahoma" panose="020B0604030504040204" pitchFamily="34" charset="0"/>
              </a:rPr>
              <a:t>Lorem Ipsum</a:t>
            </a:r>
            <a:endParaRPr lang="en-US" sz="2215" dirty="0">
              <a:ln w="0"/>
              <a:solidFill>
                <a:schemeClr val="bg1"/>
              </a:solidFill>
              <a:latin typeface="Segoe UI" panose="020B0502040204020203" pitchFamily="34" charset="0"/>
              <a:ea typeface="Tahoma" panose="020B0604030504040204" pitchFamily="34" charset="0"/>
              <a:cs typeface="Segoe UI" panose="020B0502040204020203" pitchFamily="34" charset="0"/>
            </a:endParaRPr>
          </a:p>
        </p:txBody>
      </p:sp>
    </p:spTree>
    <p:extLst>
      <p:ext uri="{BB962C8B-B14F-4D97-AF65-F5344CB8AC3E}">
        <p14:creationId xmlns:p14="http://schemas.microsoft.com/office/powerpoint/2010/main" val="13077128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53D333CD-6DB8-47B5-9BA5-87734B9E6902}"/>
              </a:ext>
            </a:extLst>
          </p:cNvPr>
          <p:cNvPicPr>
            <a:picLocks noGrp="1" noChangeAspect="1"/>
          </p:cNvPicPr>
          <p:nvPr>
            <p:ph type="pic" sz="quarter" idx="10"/>
          </p:nvPr>
        </p:nvPicPr>
        <p:blipFill>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7225" r="7225"/>
          <a:stretch>
            <a:fillRect/>
          </a:stretch>
        </p:blipFill>
        <p:spPr/>
      </p:pic>
      <p:sp>
        <p:nvSpPr>
          <p:cNvPr id="16" name="Rectangle 6"/>
          <p:cNvSpPr/>
          <p:nvPr/>
        </p:nvSpPr>
        <p:spPr>
          <a:xfrm>
            <a:off x="263769" y="343949"/>
            <a:ext cx="1181686" cy="378097"/>
          </a:xfrm>
          <a:custGeom>
            <a:avLst/>
            <a:gdLst>
              <a:gd name="connsiteX0" fmla="*/ 0 w 3829050"/>
              <a:gd name="connsiteY0" fmla="*/ 0 h 419100"/>
              <a:gd name="connsiteX1" fmla="*/ 3829050 w 3829050"/>
              <a:gd name="connsiteY1" fmla="*/ 0 h 419100"/>
              <a:gd name="connsiteX2" fmla="*/ 3829050 w 3829050"/>
              <a:gd name="connsiteY2" fmla="*/ 419100 h 419100"/>
              <a:gd name="connsiteX3" fmla="*/ 0 w 3829050"/>
              <a:gd name="connsiteY3" fmla="*/ 419100 h 419100"/>
              <a:gd name="connsiteX4" fmla="*/ 0 w 3829050"/>
              <a:gd name="connsiteY4" fmla="*/ 0 h 419100"/>
              <a:gd name="connsiteX0" fmla="*/ 0 w 3829050"/>
              <a:gd name="connsiteY0" fmla="*/ 0 h 419100"/>
              <a:gd name="connsiteX1" fmla="*/ 3829050 w 3829050"/>
              <a:gd name="connsiteY1" fmla="*/ 0 h 419100"/>
              <a:gd name="connsiteX2" fmla="*/ 3486150 w 3829050"/>
              <a:gd name="connsiteY2" fmla="*/ 419100 h 419100"/>
              <a:gd name="connsiteX3" fmla="*/ 0 w 3829050"/>
              <a:gd name="connsiteY3" fmla="*/ 419100 h 419100"/>
              <a:gd name="connsiteX4" fmla="*/ 0 w 3829050"/>
              <a:gd name="connsiteY4" fmla="*/ 0 h 419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9050" h="419100">
                <a:moveTo>
                  <a:pt x="0" y="0"/>
                </a:moveTo>
                <a:lnTo>
                  <a:pt x="3829050" y="0"/>
                </a:lnTo>
                <a:lnTo>
                  <a:pt x="3486150" y="419100"/>
                </a:lnTo>
                <a:lnTo>
                  <a:pt x="0" y="419100"/>
                </a:lnTo>
                <a:lnTo>
                  <a:pt x="0" y="0"/>
                </a:lnTo>
                <a:close/>
              </a:path>
            </a:pathLst>
          </a:custGeom>
          <a:solidFill>
            <a:srgbClr val="00206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5" name="Rectangle 4"/>
          <p:cNvSpPr/>
          <p:nvPr/>
        </p:nvSpPr>
        <p:spPr>
          <a:xfrm>
            <a:off x="503271" y="343950"/>
            <a:ext cx="791721" cy="369282"/>
          </a:xfrm>
          <a:prstGeom prst="rect">
            <a:avLst/>
          </a:prstGeom>
          <a:noFill/>
        </p:spPr>
        <p:txBody>
          <a:bodyPr wrap="none" lIns="84406" tIns="42203" rIns="84406" bIns="42203">
            <a:spAutoFit/>
          </a:bodyPr>
          <a:lstStyle/>
          <a:p>
            <a:pPr algn="ctr"/>
            <a:r>
              <a:rPr lang="id-ID" sz="1846" dirty="0">
                <a:ln w="0"/>
                <a:solidFill>
                  <a:schemeClr val="bg1"/>
                </a:solidFill>
                <a:effectLst>
                  <a:outerShdw blurRad="38100" dist="19050" dir="2700000" algn="tl" rotWithShape="0">
                    <a:schemeClr val="dk1">
                      <a:alpha val="40000"/>
                    </a:schemeClr>
                  </a:outerShdw>
                </a:effectLst>
              </a:rPr>
              <a:t>BAB III</a:t>
            </a:r>
            <a:endParaRPr lang="en-US" sz="1846" dirty="0">
              <a:ln w="0"/>
              <a:solidFill>
                <a:schemeClr val="bg1"/>
              </a:solidFill>
              <a:effectLst>
                <a:outerShdw blurRad="38100" dist="19050" dir="2700000" algn="tl" rotWithShape="0">
                  <a:schemeClr val="dk1">
                    <a:alpha val="40000"/>
                  </a:schemeClr>
                </a:outerShdw>
              </a:effectLst>
            </a:endParaRPr>
          </a:p>
        </p:txBody>
      </p:sp>
      <p:sp>
        <p:nvSpPr>
          <p:cNvPr id="9" name="Rectangle 8"/>
          <p:cNvSpPr/>
          <p:nvPr/>
        </p:nvSpPr>
        <p:spPr>
          <a:xfrm>
            <a:off x="2858965" y="1193825"/>
            <a:ext cx="3509903" cy="1882054"/>
          </a:xfrm>
          <a:prstGeom prst="rect">
            <a:avLst/>
          </a:prstGeom>
        </p:spPr>
        <p:txBody>
          <a:bodyPr wrap="square">
            <a:spAutoFit/>
          </a:bodyPr>
          <a:lstStyle/>
          <a:p>
            <a:pPr algn="just">
              <a:lnSpc>
                <a:spcPct val="150000"/>
              </a:lnSpc>
            </a:pPr>
            <a:r>
              <a:rPr lang="id-ID" sz="1292" dirty="0">
                <a:solidFill>
                  <a:srgbClr val="000000"/>
                </a:solidFill>
                <a:latin typeface="Open Sans"/>
              </a:rPr>
              <a:t>Lorem ipsum dolor sit amet, consectetur adipiscing elit. Cras non tristique magna. Sed sodales lobortis est sit amet placerat. Aliquam ac pharetra lacus, in pretium tortor. Morbi tincidunt porta eros, id facilisis diam finibus .</a:t>
            </a:r>
          </a:p>
        </p:txBody>
      </p:sp>
      <p:sp>
        <p:nvSpPr>
          <p:cNvPr id="6" name="Rectangle 5"/>
          <p:cNvSpPr/>
          <p:nvPr/>
        </p:nvSpPr>
        <p:spPr>
          <a:xfrm>
            <a:off x="1296651" y="1137008"/>
            <a:ext cx="1339050" cy="1278634"/>
          </a:xfrm>
          <a:prstGeom prst="rect">
            <a:avLst/>
          </a:prstGeom>
          <a:noFill/>
        </p:spPr>
        <p:txBody>
          <a:bodyPr wrap="none" lIns="84406" tIns="42203" rIns="84406" bIns="42203">
            <a:spAutoFit/>
          </a:bodyPr>
          <a:lstStyle/>
          <a:p>
            <a:pPr algn="r"/>
            <a:r>
              <a:rPr lang="en-US" sz="2585" dirty="0">
                <a:ln w="0"/>
                <a:solidFill>
                  <a:srgbClr val="002060"/>
                </a:solidFill>
                <a:latin typeface="Segoe UI Black" panose="020B0A02040204020203" pitchFamily="34" charset="0"/>
                <a:ea typeface="Segoe UI Black" panose="020B0A02040204020203" pitchFamily="34" charset="0"/>
                <a:cs typeface="Segoe UI Black" panose="020B0A02040204020203" pitchFamily="34" charset="0"/>
              </a:rPr>
              <a:t>LOREM</a:t>
            </a:r>
          </a:p>
          <a:p>
            <a:pPr algn="r"/>
            <a:r>
              <a:rPr lang="en-US" sz="2585" dirty="0">
                <a:ln w="0"/>
                <a:solidFill>
                  <a:srgbClr val="002060"/>
                </a:solidFill>
                <a:latin typeface="Segoe UI Black" panose="020B0A02040204020203" pitchFamily="34" charset="0"/>
                <a:ea typeface="Segoe UI Black" panose="020B0A02040204020203" pitchFamily="34" charset="0"/>
                <a:cs typeface="Segoe UI Black" panose="020B0A02040204020203" pitchFamily="34" charset="0"/>
              </a:rPr>
              <a:t>IPSUM</a:t>
            </a:r>
          </a:p>
          <a:p>
            <a:pPr algn="r"/>
            <a:r>
              <a:rPr lang="en-US" sz="2585" dirty="0">
                <a:ln w="0"/>
                <a:solidFill>
                  <a:srgbClr val="002060"/>
                </a:solidFill>
                <a:latin typeface="Segoe UI Black" panose="020B0A02040204020203" pitchFamily="34" charset="0"/>
                <a:ea typeface="Segoe UI Black" panose="020B0A02040204020203" pitchFamily="34" charset="0"/>
                <a:cs typeface="Segoe UI Black" panose="020B0A02040204020203" pitchFamily="34" charset="0"/>
              </a:rPr>
              <a:t>DOLOR</a:t>
            </a:r>
          </a:p>
        </p:txBody>
      </p:sp>
      <p:sp>
        <p:nvSpPr>
          <p:cNvPr id="8" name="Rectangle 7"/>
          <p:cNvSpPr/>
          <p:nvPr/>
        </p:nvSpPr>
        <p:spPr>
          <a:xfrm>
            <a:off x="1489790" y="2353240"/>
            <a:ext cx="1141945" cy="426093"/>
          </a:xfrm>
          <a:prstGeom prst="rect">
            <a:avLst/>
          </a:prstGeom>
          <a:noFill/>
        </p:spPr>
        <p:txBody>
          <a:bodyPr wrap="none" lIns="84406" tIns="42203" rIns="84406" bIns="42203">
            <a:spAutoFit/>
          </a:bodyPr>
          <a:lstStyle/>
          <a:p>
            <a:pPr algn="ctr"/>
            <a:r>
              <a:rPr lang="en-US" sz="2215" dirty="0">
                <a:ln w="0"/>
                <a:solidFill>
                  <a:srgbClr val="002060"/>
                </a:solidFill>
                <a:ea typeface="Segoe UI Black" panose="020B0A02040204020203" pitchFamily="34" charset="0"/>
                <a:cs typeface="Segoe UI Black" panose="020B0A02040204020203" pitchFamily="34" charset="0"/>
              </a:rPr>
              <a:t>Sis </a:t>
            </a:r>
            <a:r>
              <a:rPr lang="en-US" sz="2215" dirty="0" err="1">
                <a:ln w="0"/>
                <a:solidFill>
                  <a:srgbClr val="002060"/>
                </a:solidFill>
                <a:ea typeface="Segoe UI Black" panose="020B0A02040204020203" pitchFamily="34" charset="0"/>
                <a:cs typeface="Segoe UI Black" panose="020B0A02040204020203" pitchFamily="34" charset="0"/>
              </a:rPr>
              <a:t>Emet</a:t>
            </a:r>
            <a:endParaRPr lang="id-ID" sz="2215" dirty="0">
              <a:ln w="0"/>
              <a:solidFill>
                <a:srgbClr val="002060"/>
              </a:solidFill>
            </a:endParaRPr>
          </a:p>
        </p:txBody>
      </p:sp>
      <p:sp>
        <p:nvSpPr>
          <p:cNvPr id="11" name="Rectangle 10"/>
          <p:cNvSpPr/>
          <p:nvPr/>
        </p:nvSpPr>
        <p:spPr>
          <a:xfrm>
            <a:off x="4337284" y="4312054"/>
            <a:ext cx="2256947" cy="4385451"/>
          </a:xfrm>
          <a:prstGeom prst="rect">
            <a:avLst/>
          </a:prstGeom>
          <a:solidFill>
            <a:schemeClr val="accent5">
              <a:lumMod val="50000"/>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cxnSp>
        <p:nvCxnSpPr>
          <p:cNvPr id="26" name="Straight Connector 25"/>
          <p:cNvCxnSpPr/>
          <p:nvPr/>
        </p:nvCxnSpPr>
        <p:spPr>
          <a:xfrm>
            <a:off x="2741908" y="1082600"/>
            <a:ext cx="0" cy="1761231"/>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4464919" y="5032595"/>
            <a:ext cx="2001677" cy="4268348"/>
          </a:xfrm>
          <a:prstGeom prst="rect">
            <a:avLst/>
          </a:prstGeom>
        </p:spPr>
        <p:txBody>
          <a:bodyPr wrap="square">
            <a:spAutoFit/>
          </a:bodyPr>
          <a:lstStyle/>
          <a:p>
            <a:pPr algn="just">
              <a:lnSpc>
                <a:spcPct val="150000"/>
              </a:lnSpc>
            </a:pPr>
            <a:r>
              <a:rPr lang="id-ID" sz="1292" dirty="0">
                <a:solidFill>
                  <a:schemeClr val="bg1"/>
                </a:solidFill>
                <a:latin typeface="Open Sans"/>
              </a:rPr>
              <a:t>Donec fermentum ligula et interdum varius. Nam malesuada massa id pulvinar volutpat. Cras sollicitudin convallis orci ullamcorper mollis. Nam sed sapien sapien. Nunc justo libero, tristique sed enim eu, tristique fringilla felis. Ut euismod nibh in pharetra molestie. </a:t>
            </a:r>
          </a:p>
          <a:p>
            <a:pPr algn="just">
              <a:lnSpc>
                <a:spcPct val="150000"/>
              </a:lnSpc>
            </a:pPr>
            <a:endParaRPr lang="id-ID" sz="1292" dirty="0">
              <a:solidFill>
                <a:schemeClr val="bg1"/>
              </a:solidFill>
              <a:latin typeface="Open Sans"/>
            </a:endParaRPr>
          </a:p>
        </p:txBody>
      </p:sp>
      <p:sp>
        <p:nvSpPr>
          <p:cNvPr id="14" name="Rectangle 13">
            <a:extLst>
              <a:ext uri="{FF2B5EF4-FFF2-40B4-BE49-F238E27FC236}">
                <a16:creationId xmlns:a16="http://schemas.microsoft.com/office/drawing/2014/main" id="{54744153-3AB1-49EA-BBFF-9CAD13A154F1}"/>
              </a:ext>
            </a:extLst>
          </p:cNvPr>
          <p:cNvSpPr/>
          <p:nvPr/>
        </p:nvSpPr>
        <p:spPr>
          <a:xfrm>
            <a:off x="1573770" y="381124"/>
            <a:ext cx="1595531" cy="341006"/>
          </a:xfrm>
          <a:prstGeom prst="rect">
            <a:avLst/>
          </a:prstGeom>
          <a:noFill/>
        </p:spPr>
        <p:txBody>
          <a:bodyPr wrap="none" lIns="84406" tIns="42203" rIns="84406" bIns="42203">
            <a:spAutoFit/>
          </a:bodyPr>
          <a:lstStyle/>
          <a:p>
            <a:pPr algn="ctr"/>
            <a:r>
              <a:rPr lang="en-US" sz="1662" b="1" dirty="0">
                <a:ln w="0"/>
                <a:solidFill>
                  <a:srgbClr val="002060"/>
                </a:solidFill>
                <a:latin typeface="Tahoma" panose="020B0604030504040204" pitchFamily="34" charset="0"/>
                <a:ea typeface="Tahoma" panose="020B0604030504040204" pitchFamily="34" charset="0"/>
                <a:cs typeface="Tahoma" panose="020B0604030504040204" pitchFamily="34" charset="0"/>
              </a:rPr>
              <a:t>Lorem Ipsum</a:t>
            </a:r>
            <a:endParaRPr lang="en-US" sz="1662" dirty="0">
              <a:ln w="0"/>
              <a:solidFill>
                <a:srgbClr val="002060"/>
              </a:solidFill>
              <a:latin typeface="Segoe UI" panose="020B0502040204020203" pitchFamily="34" charset="0"/>
              <a:ea typeface="Tahoma" panose="020B0604030504040204" pitchFamily="34" charset="0"/>
              <a:cs typeface="Segoe UI" panose="020B0502040204020203" pitchFamily="34" charset="0"/>
            </a:endParaRPr>
          </a:p>
        </p:txBody>
      </p:sp>
    </p:spTree>
    <p:extLst>
      <p:ext uri="{BB962C8B-B14F-4D97-AF65-F5344CB8AC3E}">
        <p14:creationId xmlns:p14="http://schemas.microsoft.com/office/powerpoint/2010/main" val="14980753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6"/>
          <p:cNvSpPr/>
          <p:nvPr/>
        </p:nvSpPr>
        <p:spPr>
          <a:xfrm>
            <a:off x="263769" y="343949"/>
            <a:ext cx="1181686" cy="378097"/>
          </a:xfrm>
          <a:custGeom>
            <a:avLst/>
            <a:gdLst>
              <a:gd name="connsiteX0" fmla="*/ 0 w 3829050"/>
              <a:gd name="connsiteY0" fmla="*/ 0 h 419100"/>
              <a:gd name="connsiteX1" fmla="*/ 3829050 w 3829050"/>
              <a:gd name="connsiteY1" fmla="*/ 0 h 419100"/>
              <a:gd name="connsiteX2" fmla="*/ 3829050 w 3829050"/>
              <a:gd name="connsiteY2" fmla="*/ 419100 h 419100"/>
              <a:gd name="connsiteX3" fmla="*/ 0 w 3829050"/>
              <a:gd name="connsiteY3" fmla="*/ 419100 h 419100"/>
              <a:gd name="connsiteX4" fmla="*/ 0 w 3829050"/>
              <a:gd name="connsiteY4" fmla="*/ 0 h 419100"/>
              <a:gd name="connsiteX0" fmla="*/ 0 w 3829050"/>
              <a:gd name="connsiteY0" fmla="*/ 0 h 419100"/>
              <a:gd name="connsiteX1" fmla="*/ 3829050 w 3829050"/>
              <a:gd name="connsiteY1" fmla="*/ 0 h 419100"/>
              <a:gd name="connsiteX2" fmla="*/ 3486150 w 3829050"/>
              <a:gd name="connsiteY2" fmla="*/ 419100 h 419100"/>
              <a:gd name="connsiteX3" fmla="*/ 0 w 3829050"/>
              <a:gd name="connsiteY3" fmla="*/ 419100 h 419100"/>
              <a:gd name="connsiteX4" fmla="*/ 0 w 3829050"/>
              <a:gd name="connsiteY4" fmla="*/ 0 h 419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9050" h="419100">
                <a:moveTo>
                  <a:pt x="0" y="0"/>
                </a:moveTo>
                <a:lnTo>
                  <a:pt x="3829050" y="0"/>
                </a:lnTo>
                <a:lnTo>
                  <a:pt x="3486150" y="419100"/>
                </a:lnTo>
                <a:lnTo>
                  <a:pt x="0" y="419100"/>
                </a:lnTo>
                <a:lnTo>
                  <a:pt x="0" y="0"/>
                </a:lnTo>
                <a:close/>
              </a:path>
            </a:pathLst>
          </a:custGeom>
          <a:solidFill>
            <a:srgbClr val="00206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5" name="Rectangle 4"/>
          <p:cNvSpPr/>
          <p:nvPr/>
        </p:nvSpPr>
        <p:spPr>
          <a:xfrm>
            <a:off x="503271" y="343950"/>
            <a:ext cx="791721" cy="369282"/>
          </a:xfrm>
          <a:prstGeom prst="rect">
            <a:avLst/>
          </a:prstGeom>
          <a:noFill/>
        </p:spPr>
        <p:txBody>
          <a:bodyPr wrap="none" lIns="84406" tIns="42203" rIns="84406" bIns="42203">
            <a:spAutoFit/>
          </a:bodyPr>
          <a:lstStyle/>
          <a:p>
            <a:pPr algn="ctr"/>
            <a:r>
              <a:rPr lang="id-ID" sz="1846" dirty="0">
                <a:ln w="0"/>
                <a:solidFill>
                  <a:schemeClr val="bg1"/>
                </a:solidFill>
                <a:effectLst>
                  <a:outerShdw blurRad="38100" dist="19050" dir="2700000" algn="tl" rotWithShape="0">
                    <a:schemeClr val="dk1">
                      <a:alpha val="40000"/>
                    </a:schemeClr>
                  </a:outerShdw>
                </a:effectLst>
              </a:rPr>
              <a:t>BAB III</a:t>
            </a:r>
            <a:endParaRPr lang="en-US" sz="1846" dirty="0">
              <a:ln w="0"/>
              <a:solidFill>
                <a:schemeClr val="bg1"/>
              </a:solidFill>
              <a:effectLst>
                <a:outerShdw blurRad="38100" dist="19050" dir="2700000" algn="tl" rotWithShape="0">
                  <a:schemeClr val="dk1">
                    <a:alpha val="40000"/>
                  </a:schemeClr>
                </a:outerShdw>
              </a:effectLst>
            </a:endParaRPr>
          </a:p>
        </p:txBody>
      </p:sp>
      <p:sp>
        <p:nvSpPr>
          <p:cNvPr id="7" name="Rectangle 6"/>
          <p:cNvSpPr/>
          <p:nvPr/>
        </p:nvSpPr>
        <p:spPr>
          <a:xfrm>
            <a:off x="321112" y="6186294"/>
            <a:ext cx="6193988" cy="2478627"/>
          </a:xfrm>
          <a:prstGeom prst="rect">
            <a:avLst/>
          </a:prstGeom>
        </p:spPr>
        <p:txBody>
          <a:bodyPr wrap="square">
            <a:spAutoFit/>
          </a:bodyPr>
          <a:lstStyle/>
          <a:p>
            <a:pPr>
              <a:lnSpc>
                <a:spcPct val="150000"/>
              </a:lnSpc>
            </a:pPr>
            <a:r>
              <a:rPr lang="id-ID" sz="1292" dirty="0">
                <a:solidFill>
                  <a:srgbClr val="000000"/>
                </a:solidFill>
                <a:latin typeface="Open Sans"/>
              </a:rPr>
              <a:t>Donec fermentum ligula et interdum varius. Nam malesuada massa id pulvinar volutpat. Cras sollicitudin convallis orci ullamcorper mollis. Nam sed sapien sapien. Nunc justo libero, tristique sed enim eu, tristique fringilla felis. Ut euismod nibh in pharetra molestie. </a:t>
            </a:r>
          </a:p>
          <a:p>
            <a:pPr>
              <a:lnSpc>
                <a:spcPct val="150000"/>
              </a:lnSpc>
            </a:pPr>
            <a:endParaRPr lang="id-ID" sz="1292" dirty="0">
              <a:solidFill>
                <a:srgbClr val="000000"/>
              </a:solidFill>
              <a:latin typeface="Open Sans"/>
            </a:endParaRPr>
          </a:p>
          <a:p>
            <a:pPr>
              <a:lnSpc>
                <a:spcPct val="150000"/>
              </a:lnSpc>
            </a:pPr>
            <a:r>
              <a:rPr lang="id-ID" sz="1292" dirty="0">
                <a:solidFill>
                  <a:srgbClr val="000000"/>
                </a:solidFill>
                <a:latin typeface="Open Sans"/>
              </a:rPr>
              <a:t>Nunc quis dui vel erat varius vehicula. Donec aliquet ipsum id elit iaculis placerat. Vestibulum in ex ut lorem dapibus dictum vel eget tortor. Nam nisl odio, condimentum ut tincidunt quis, vulputate quis augue. </a:t>
            </a:r>
          </a:p>
        </p:txBody>
      </p:sp>
      <p:sp>
        <p:nvSpPr>
          <p:cNvPr id="9" name="Rectangle 8"/>
          <p:cNvSpPr/>
          <p:nvPr/>
        </p:nvSpPr>
        <p:spPr>
          <a:xfrm>
            <a:off x="321112" y="980233"/>
            <a:ext cx="6213038" cy="1285480"/>
          </a:xfrm>
          <a:prstGeom prst="rect">
            <a:avLst/>
          </a:prstGeom>
        </p:spPr>
        <p:txBody>
          <a:bodyPr wrap="square">
            <a:spAutoFit/>
          </a:bodyPr>
          <a:lstStyle/>
          <a:p>
            <a:pPr>
              <a:lnSpc>
                <a:spcPct val="150000"/>
              </a:lnSpc>
            </a:pPr>
            <a:r>
              <a:rPr lang="id-ID" sz="1292" dirty="0">
                <a:solidFill>
                  <a:srgbClr val="000000"/>
                </a:solidFill>
                <a:latin typeface="Open Sans"/>
              </a:rPr>
              <a:t>Lorem ipsum dolor sit amet, consectetur adipiscing elit. Cras non tristique magna. Sed sodales lobortis est sit amet placerat. Aliquam ac pharetra lacus, in pretium tortor. Morbi tincidunt porta eros, id facilisis diam finibus eu. Donec tempus diam eget diam dictum fringilla. </a:t>
            </a:r>
          </a:p>
        </p:txBody>
      </p:sp>
      <p:sp>
        <p:nvSpPr>
          <p:cNvPr id="10" name="Rectangle 9">
            <a:extLst>
              <a:ext uri="{FF2B5EF4-FFF2-40B4-BE49-F238E27FC236}">
                <a16:creationId xmlns:a16="http://schemas.microsoft.com/office/drawing/2014/main" id="{D02031E6-6BE9-4B31-AFCD-1A129536F74F}"/>
              </a:ext>
            </a:extLst>
          </p:cNvPr>
          <p:cNvSpPr/>
          <p:nvPr/>
        </p:nvSpPr>
        <p:spPr>
          <a:xfrm>
            <a:off x="1573770" y="381124"/>
            <a:ext cx="1595531" cy="341006"/>
          </a:xfrm>
          <a:prstGeom prst="rect">
            <a:avLst/>
          </a:prstGeom>
          <a:noFill/>
        </p:spPr>
        <p:txBody>
          <a:bodyPr wrap="none" lIns="84406" tIns="42203" rIns="84406" bIns="42203">
            <a:spAutoFit/>
          </a:bodyPr>
          <a:lstStyle/>
          <a:p>
            <a:pPr algn="ctr"/>
            <a:r>
              <a:rPr lang="en-US" sz="1662" b="1" dirty="0">
                <a:ln w="0"/>
                <a:solidFill>
                  <a:srgbClr val="002060"/>
                </a:solidFill>
                <a:latin typeface="Tahoma" panose="020B0604030504040204" pitchFamily="34" charset="0"/>
                <a:ea typeface="Tahoma" panose="020B0604030504040204" pitchFamily="34" charset="0"/>
                <a:cs typeface="Tahoma" panose="020B0604030504040204" pitchFamily="34" charset="0"/>
              </a:rPr>
              <a:t>Lorem Ipsum</a:t>
            </a:r>
            <a:endParaRPr lang="en-US" sz="1662" dirty="0">
              <a:ln w="0"/>
              <a:solidFill>
                <a:srgbClr val="002060"/>
              </a:solidFill>
              <a:latin typeface="Segoe UI" panose="020B0502040204020203" pitchFamily="34" charset="0"/>
              <a:ea typeface="Tahoma" panose="020B0604030504040204" pitchFamily="34" charset="0"/>
              <a:cs typeface="Segoe UI" panose="020B0502040204020203" pitchFamily="34" charset="0"/>
            </a:endParaRPr>
          </a:p>
        </p:txBody>
      </p:sp>
      <p:pic>
        <p:nvPicPr>
          <p:cNvPr id="15" name="Picture Placeholder 14">
            <a:extLst>
              <a:ext uri="{FF2B5EF4-FFF2-40B4-BE49-F238E27FC236}">
                <a16:creationId xmlns:a16="http://schemas.microsoft.com/office/drawing/2014/main" id="{7C8EE358-FF0C-46BD-9EEA-70CBB9E48F71}"/>
              </a:ext>
            </a:extLst>
          </p:cNvPr>
          <p:cNvPicPr>
            <a:picLocks noGrp="1" noChangeAspect="1"/>
          </p:cNvPicPr>
          <p:nvPr>
            <p:ph type="pic" sz="quarter" idx="10"/>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2784" b="2784"/>
          <a:stretch>
            <a:fillRect/>
          </a:stretch>
        </p:blipFill>
        <p:spPr/>
      </p:pic>
    </p:spTree>
    <p:extLst>
      <p:ext uri="{BB962C8B-B14F-4D97-AF65-F5344CB8AC3E}">
        <p14:creationId xmlns:p14="http://schemas.microsoft.com/office/powerpoint/2010/main" val="36493187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663703" y="6984609"/>
            <a:ext cx="5571538" cy="1392702"/>
          </a:xfrm>
          <a:prstGeom prst="rect">
            <a:avLst/>
          </a:prstGeom>
          <a:solidFill>
            <a:srgbClr val="002060">
              <a:alpha val="8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16" name="Rectangle 6"/>
          <p:cNvSpPr/>
          <p:nvPr/>
        </p:nvSpPr>
        <p:spPr>
          <a:xfrm>
            <a:off x="263769" y="343949"/>
            <a:ext cx="1181686" cy="378097"/>
          </a:xfrm>
          <a:custGeom>
            <a:avLst/>
            <a:gdLst>
              <a:gd name="connsiteX0" fmla="*/ 0 w 3829050"/>
              <a:gd name="connsiteY0" fmla="*/ 0 h 419100"/>
              <a:gd name="connsiteX1" fmla="*/ 3829050 w 3829050"/>
              <a:gd name="connsiteY1" fmla="*/ 0 h 419100"/>
              <a:gd name="connsiteX2" fmla="*/ 3829050 w 3829050"/>
              <a:gd name="connsiteY2" fmla="*/ 419100 h 419100"/>
              <a:gd name="connsiteX3" fmla="*/ 0 w 3829050"/>
              <a:gd name="connsiteY3" fmla="*/ 419100 h 419100"/>
              <a:gd name="connsiteX4" fmla="*/ 0 w 3829050"/>
              <a:gd name="connsiteY4" fmla="*/ 0 h 419100"/>
              <a:gd name="connsiteX0" fmla="*/ 0 w 3829050"/>
              <a:gd name="connsiteY0" fmla="*/ 0 h 419100"/>
              <a:gd name="connsiteX1" fmla="*/ 3829050 w 3829050"/>
              <a:gd name="connsiteY1" fmla="*/ 0 h 419100"/>
              <a:gd name="connsiteX2" fmla="*/ 3486150 w 3829050"/>
              <a:gd name="connsiteY2" fmla="*/ 419100 h 419100"/>
              <a:gd name="connsiteX3" fmla="*/ 0 w 3829050"/>
              <a:gd name="connsiteY3" fmla="*/ 419100 h 419100"/>
              <a:gd name="connsiteX4" fmla="*/ 0 w 3829050"/>
              <a:gd name="connsiteY4" fmla="*/ 0 h 419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9050" h="419100">
                <a:moveTo>
                  <a:pt x="0" y="0"/>
                </a:moveTo>
                <a:lnTo>
                  <a:pt x="3829050" y="0"/>
                </a:lnTo>
                <a:lnTo>
                  <a:pt x="3486150" y="419100"/>
                </a:lnTo>
                <a:lnTo>
                  <a:pt x="0" y="419100"/>
                </a:lnTo>
                <a:lnTo>
                  <a:pt x="0" y="0"/>
                </a:lnTo>
                <a:close/>
              </a:path>
            </a:pathLst>
          </a:custGeom>
          <a:solidFill>
            <a:srgbClr val="00206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5" name="Rectangle 4"/>
          <p:cNvSpPr/>
          <p:nvPr/>
        </p:nvSpPr>
        <p:spPr>
          <a:xfrm>
            <a:off x="503271" y="343950"/>
            <a:ext cx="791721" cy="369282"/>
          </a:xfrm>
          <a:prstGeom prst="rect">
            <a:avLst/>
          </a:prstGeom>
          <a:noFill/>
        </p:spPr>
        <p:txBody>
          <a:bodyPr wrap="none" lIns="84406" tIns="42203" rIns="84406" bIns="42203">
            <a:spAutoFit/>
          </a:bodyPr>
          <a:lstStyle/>
          <a:p>
            <a:pPr algn="ctr"/>
            <a:r>
              <a:rPr lang="id-ID" sz="1846" dirty="0">
                <a:ln w="0"/>
                <a:solidFill>
                  <a:schemeClr val="bg1"/>
                </a:solidFill>
                <a:effectLst>
                  <a:outerShdw blurRad="38100" dist="19050" dir="2700000" algn="tl" rotWithShape="0">
                    <a:schemeClr val="dk1">
                      <a:alpha val="40000"/>
                    </a:schemeClr>
                  </a:outerShdw>
                </a:effectLst>
              </a:rPr>
              <a:t>BAB III</a:t>
            </a:r>
            <a:endParaRPr lang="en-US" sz="1846" dirty="0">
              <a:ln w="0"/>
              <a:solidFill>
                <a:schemeClr val="bg1"/>
              </a:solidFill>
              <a:effectLst>
                <a:outerShdw blurRad="38100" dist="19050" dir="2700000" algn="tl" rotWithShape="0">
                  <a:schemeClr val="dk1">
                    <a:alpha val="40000"/>
                  </a:schemeClr>
                </a:outerShdw>
              </a:effectLst>
            </a:endParaRPr>
          </a:p>
        </p:txBody>
      </p:sp>
      <p:sp>
        <p:nvSpPr>
          <p:cNvPr id="7" name="Rectangle 6"/>
          <p:cNvSpPr/>
          <p:nvPr/>
        </p:nvSpPr>
        <p:spPr>
          <a:xfrm>
            <a:off x="626219" y="4018521"/>
            <a:ext cx="5609022" cy="2776914"/>
          </a:xfrm>
          <a:prstGeom prst="rect">
            <a:avLst/>
          </a:prstGeom>
        </p:spPr>
        <p:txBody>
          <a:bodyPr wrap="square">
            <a:spAutoFit/>
          </a:bodyPr>
          <a:lstStyle/>
          <a:p>
            <a:pPr>
              <a:lnSpc>
                <a:spcPct val="150000"/>
              </a:lnSpc>
            </a:pPr>
            <a:r>
              <a:rPr lang="id-ID" sz="1292" dirty="0">
                <a:solidFill>
                  <a:srgbClr val="000000"/>
                </a:solidFill>
                <a:latin typeface="Open Sans"/>
              </a:rPr>
              <a:t>Donec fermentum ligula et interdum varius. Nam malesuada massa id pulvinar volutpat. Cras sollicitudin convallis orci ullamcorper mollis. Nam sed sapien sapien. Nunc justo libero, tristique sed enim eu, tristique fringilla felis. Ut euismod nibh in pharetra molestie. </a:t>
            </a:r>
          </a:p>
          <a:p>
            <a:pPr>
              <a:lnSpc>
                <a:spcPct val="150000"/>
              </a:lnSpc>
            </a:pPr>
            <a:endParaRPr lang="id-ID" sz="1292" dirty="0">
              <a:solidFill>
                <a:srgbClr val="000000"/>
              </a:solidFill>
              <a:latin typeface="Open Sans"/>
            </a:endParaRPr>
          </a:p>
          <a:p>
            <a:pPr>
              <a:lnSpc>
                <a:spcPct val="150000"/>
              </a:lnSpc>
            </a:pPr>
            <a:r>
              <a:rPr lang="id-ID" sz="1292" dirty="0">
                <a:solidFill>
                  <a:srgbClr val="000000"/>
                </a:solidFill>
                <a:latin typeface="Open Sans"/>
              </a:rPr>
              <a:t>Nunc quis dui vel erat varius vehicula. Donec aliquet ipsum id elit iaculis placerat. Vestibulum in ex ut lorem dapibus dictum vel eget tortor. Nam nisl odio, condimentum ut tincidunt quis, vulputate quis augue. </a:t>
            </a:r>
          </a:p>
        </p:txBody>
      </p:sp>
      <p:sp>
        <p:nvSpPr>
          <p:cNvPr id="9" name="Rectangle 8"/>
          <p:cNvSpPr/>
          <p:nvPr/>
        </p:nvSpPr>
        <p:spPr>
          <a:xfrm>
            <a:off x="644962" y="980233"/>
            <a:ext cx="5609022" cy="1285480"/>
          </a:xfrm>
          <a:prstGeom prst="rect">
            <a:avLst/>
          </a:prstGeom>
        </p:spPr>
        <p:txBody>
          <a:bodyPr wrap="square">
            <a:spAutoFit/>
          </a:bodyPr>
          <a:lstStyle/>
          <a:p>
            <a:pPr>
              <a:lnSpc>
                <a:spcPct val="150000"/>
              </a:lnSpc>
            </a:pPr>
            <a:r>
              <a:rPr lang="id-ID" sz="1292" dirty="0">
                <a:solidFill>
                  <a:srgbClr val="000000"/>
                </a:solidFill>
                <a:latin typeface="Open Sans"/>
              </a:rPr>
              <a:t>Lorem ipsum dolor sit amet, consectetur adipiscing elit. Cras non tristique magna. Sed sodales lobortis est sit amet placerat. Aliquam ac pharetra lacus, in pretium tortor. Morbi tincidunt porta eros, id facilisis diam finibus eu. Donec tempus diam eget diam dictum fringilla. </a:t>
            </a:r>
          </a:p>
        </p:txBody>
      </p:sp>
      <p:sp>
        <p:nvSpPr>
          <p:cNvPr id="10" name="Rectangle 9"/>
          <p:cNvSpPr/>
          <p:nvPr/>
        </p:nvSpPr>
        <p:spPr>
          <a:xfrm>
            <a:off x="663703" y="2307328"/>
            <a:ext cx="5571538" cy="1583767"/>
          </a:xfrm>
          <a:prstGeom prst="rect">
            <a:avLst/>
          </a:prstGeom>
        </p:spPr>
        <p:txBody>
          <a:bodyPr wrap="square">
            <a:spAutoFit/>
          </a:bodyPr>
          <a:lstStyle/>
          <a:p>
            <a:pPr>
              <a:lnSpc>
                <a:spcPct val="150000"/>
              </a:lnSpc>
            </a:pPr>
            <a:r>
              <a:rPr lang="id-ID" sz="1292" dirty="0">
                <a:solidFill>
                  <a:srgbClr val="000000"/>
                </a:solidFill>
                <a:latin typeface="Open Sans"/>
              </a:rPr>
              <a:t>Etiam condimentum mauris sit amet urna dictum efficitur. In augue massa, semper id libero nec, pulvinar rutrum magna. Sed at ligula elementum, aliquet nulla eu, molestie enim. Cras sit amet libero at arcu lacinia venenatis vitae sed erat. Pellentesque facilisis est a diam vestibulum, molestie imperdiet augue fermentum. </a:t>
            </a:r>
            <a:endParaRPr lang="id-ID" sz="1292" dirty="0"/>
          </a:p>
        </p:txBody>
      </p:sp>
      <p:sp>
        <p:nvSpPr>
          <p:cNvPr id="14" name="Rectangle 13"/>
          <p:cNvSpPr/>
          <p:nvPr/>
        </p:nvSpPr>
        <p:spPr>
          <a:xfrm>
            <a:off x="754302" y="7334757"/>
            <a:ext cx="5438736" cy="987193"/>
          </a:xfrm>
          <a:prstGeom prst="rect">
            <a:avLst/>
          </a:prstGeom>
        </p:spPr>
        <p:txBody>
          <a:bodyPr wrap="square">
            <a:spAutoFit/>
          </a:bodyPr>
          <a:lstStyle/>
          <a:p>
            <a:pPr algn="just">
              <a:lnSpc>
                <a:spcPct val="150000"/>
              </a:lnSpc>
            </a:pPr>
            <a:r>
              <a:rPr lang="id-ID" sz="1292" dirty="0">
                <a:solidFill>
                  <a:schemeClr val="bg1">
                    <a:lumMod val="95000"/>
                  </a:schemeClr>
                </a:solidFill>
                <a:latin typeface="Open Sans"/>
              </a:rPr>
              <a:t>Lorem ipsum dolor sit amet, consectetur adipiscing elit. Cras non tristique magna. Sed sodales lobortis est sit amet placerat. Aliquam ac pharetra lacus, in pretium tortor. Morbi tincidunt porta eros, </a:t>
            </a:r>
          </a:p>
        </p:txBody>
      </p:sp>
      <p:sp>
        <p:nvSpPr>
          <p:cNvPr id="15" name="Rectangle 14"/>
          <p:cNvSpPr/>
          <p:nvPr/>
        </p:nvSpPr>
        <p:spPr>
          <a:xfrm>
            <a:off x="750717" y="7047914"/>
            <a:ext cx="1728714" cy="369282"/>
          </a:xfrm>
          <a:prstGeom prst="rect">
            <a:avLst/>
          </a:prstGeom>
          <a:noFill/>
        </p:spPr>
        <p:txBody>
          <a:bodyPr wrap="square" lIns="84406" tIns="42203" rIns="84406" bIns="42203">
            <a:spAutoFit/>
          </a:bodyPr>
          <a:lstStyle/>
          <a:p>
            <a:pPr algn="ctr"/>
            <a:r>
              <a:rPr lang="id-ID" sz="1846" dirty="0">
                <a:ln w="0"/>
                <a:solidFill>
                  <a:schemeClr val="bg1"/>
                </a:solidFill>
                <a:latin typeface="Segoe UI Black" panose="020B0A02040204020203" pitchFamily="34" charset="0"/>
                <a:ea typeface="Segoe UI Black" panose="020B0A02040204020203" pitchFamily="34" charset="0"/>
                <a:cs typeface="Segoe UI Black" panose="020B0A02040204020203" pitchFamily="34" charset="0"/>
              </a:rPr>
              <a:t>KESIMPULAN</a:t>
            </a:r>
            <a:endParaRPr lang="en-US" sz="1846" dirty="0">
              <a:ln w="0"/>
              <a:solidFill>
                <a:schemeClr val="bg1"/>
              </a:solidFill>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13" name="Rectangle 12">
            <a:extLst>
              <a:ext uri="{FF2B5EF4-FFF2-40B4-BE49-F238E27FC236}">
                <a16:creationId xmlns:a16="http://schemas.microsoft.com/office/drawing/2014/main" id="{21984B83-8287-4AB8-BF4D-7422E3BF6EBD}"/>
              </a:ext>
            </a:extLst>
          </p:cNvPr>
          <p:cNvSpPr/>
          <p:nvPr/>
        </p:nvSpPr>
        <p:spPr>
          <a:xfrm>
            <a:off x="1573770" y="381124"/>
            <a:ext cx="1595531" cy="341006"/>
          </a:xfrm>
          <a:prstGeom prst="rect">
            <a:avLst/>
          </a:prstGeom>
          <a:noFill/>
        </p:spPr>
        <p:txBody>
          <a:bodyPr wrap="none" lIns="84406" tIns="42203" rIns="84406" bIns="42203">
            <a:spAutoFit/>
          </a:bodyPr>
          <a:lstStyle/>
          <a:p>
            <a:pPr algn="ctr"/>
            <a:r>
              <a:rPr lang="en-US" sz="1662" b="1" dirty="0">
                <a:ln w="0"/>
                <a:solidFill>
                  <a:srgbClr val="002060"/>
                </a:solidFill>
                <a:latin typeface="Tahoma" panose="020B0604030504040204" pitchFamily="34" charset="0"/>
                <a:ea typeface="Tahoma" panose="020B0604030504040204" pitchFamily="34" charset="0"/>
                <a:cs typeface="Tahoma" panose="020B0604030504040204" pitchFamily="34" charset="0"/>
              </a:rPr>
              <a:t>Lorem Ipsum</a:t>
            </a:r>
            <a:endParaRPr lang="en-US" sz="1662" dirty="0">
              <a:ln w="0"/>
              <a:solidFill>
                <a:srgbClr val="002060"/>
              </a:solidFill>
              <a:latin typeface="Segoe UI" panose="020B0502040204020203" pitchFamily="34" charset="0"/>
              <a:ea typeface="Tahoma" panose="020B0604030504040204" pitchFamily="34" charset="0"/>
              <a:cs typeface="Segoe UI" panose="020B0502040204020203" pitchFamily="34" charset="0"/>
            </a:endParaRPr>
          </a:p>
        </p:txBody>
      </p:sp>
    </p:spTree>
    <p:extLst>
      <p:ext uri="{BB962C8B-B14F-4D97-AF65-F5344CB8AC3E}">
        <p14:creationId xmlns:p14="http://schemas.microsoft.com/office/powerpoint/2010/main" val="4281469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3266B721-972B-431E-AA5A-5A18011DB14B}"/>
              </a:ext>
            </a:extLst>
          </p:cNvPr>
          <p:cNvPicPr>
            <a:picLocks noGrp="1" noChangeAspect="1"/>
          </p:cNvPicPr>
          <p:nvPr>
            <p:ph type="pic" sz="quarter" idx="10"/>
          </p:nvPr>
        </p:nvPicPr>
        <p:blipFill>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3851" b="3851"/>
          <a:stretch>
            <a:fillRect/>
          </a:stretch>
        </p:blipFill>
        <p:spPr/>
      </p:pic>
      <p:sp>
        <p:nvSpPr>
          <p:cNvPr id="3" name="Rectangle 2"/>
          <p:cNvSpPr/>
          <p:nvPr/>
        </p:nvSpPr>
        <p:spPr>
          <a:xfrm>
            <a:off x="0" y="2391508"/>
            <a:ext cx="3141664" cy="4221175"/>
          </a:xfrm>
          <a:prstGeom prst="rect">
            <a:avLst/>
          </a:prstGeom>
          <a:solidFill>
            <a:srgbClr val="002060">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15" name="Rectangle 14"/>
          <p:cNvSpPr/>
          <p:nvPr/>
        </p:nvSpPr>
        <p:spPr>
          <a:xfrm>
            <a:off x="519285" y="3301787"/>
            <a:ext cx="1632399" cy="2912158"/>
          </a:xfrm>
          <a:prstGeom prst="rect">
            <a:avLst/>
          </a:prstGeom>
          <a:noFill/>
        </p:spPr>
        <p:txBody>
          <a:bodyPr wrap="none" lIns="84406" tIns="42203" rIns="84406" bIns="42203">
            <a:spAutoFit/>
          </a:bodyPr>
          <a:lstStyle/>
          <a:p>
            <a:pPr algn="ctr"/>
            <a:r>
              <a:rPr lang="id-ID" sz="18370" dirty="0">
                <a:ln w="0"/>
                <a:solidFill>
                  <a:schemeClr val="bg1"/>
                </a:solidFill>
                <a:latin typeface="Segoe UI Black" panose="020B0A02040204020203" pitchFamily="34" charset="0"/>
                <a:ea typeface="Segoe UI Black" panose="020B0A02040204020203" pitchFamily="34" charset="0"/>
                <a:cs typeface="Segoe UI Black" panose="020B0A02040204020203" pitchFamily="34" charset="0"/>
              </a:rPr>
              <a:t>4</a:t>
            </a:r>
            <a:endParaRPr lang="en-US" sz="18370" dirty="0">
              <a:ln w="0"/>
              <a:solidFill>
                <a:schemeClr val="bg1"/>
              </a:solidFill>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18" name="Rectangle 17"/>
          <p:cNvSpPr/>
          <p:nvPr/>
        </p:nvSpPr>
        <p:spPr>
          <a:xfrm>
            <a:off x="568175" y="2812772"/>
            <a:ext cx="1534617" cy="852363"/>
          </a:xfrm>
          <a:prstGeom prst="rect">
            <a:avLst/>
          </a:prstGeom>
          <a:noFill/>
        </p:spPr>
        <p:txBody>
          <a:bodyPr wrap="none" lIns="84406" tIns="42203" rIns="84406" bIns="42203">
            <a:spAutoFit/>
          </a:bodyPr>
          <a:lstStyle/>
          <a:p>
            <a:pPr algn="ctr"/>
            <a:r>
              <a:rPr lang="id-ID" sz="4985" dirty="0">
                <a:ln w="0"/>
                <a:solidFill>
                  <a:schemeClr val="bg1"/>
                </a:solidFill>
                <a:latin typeface="Segoe UI Black" panose="020B0A02040204020203" pitchFamily="34" charset="0"/>
                <a:ea typeface="Segoe UI Black" panose="020B0A02040204020203" pitchFamily="34" charset="0"/>
                <a:cs typeface="Segoe UI Black" panose="020B0A02040204020203" pitchFamily="34" charset="0"/>
              </a:rPr>
              <a:t>BAB</a:t>
            </a:r>
            <a:endParaRPr lang="en-US" sz="4985" dirty="0">
              <a:ln w="0"/>
              <a:solidFill>
                <a:schemeClr val="bg1"/>
              </a:solidFill>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19" name="Rectangle 18"/>
          <p:cNvSpPr/>
          <p:nvPr/>
        </p:nvSpPr>
        <p:spPr>
          <a:xfrm>
            <a:off x="231283" y="5972341"/>
            <a:ext cx="2387287" cy="546945"/>
          </a:xfrm>
          <a:prstGeom prst="rect">
            <a:avLst/>
          </a:prstGeom>
        </p:spPr>
        <p:txBody>
          <a:bodyPr wrap="square">
            <a:spAutoFit/>
          </a:bodyPr>
          <a:lstStyle/>
          <a:p>
            <a:pPr algn="ctr"/>
            <a:r>
              <a:rPr lang="id-ID" sz="1477" dirty="0">
                <a:solidFill>
                  <a:schemeClr val="bg1"/>
                </a:solidFill>
                <a:ea typeface="Tahoma" panose="020B0604030504040204" pitchFamily="34" charset="0"/>
                <a:cs typeface="Tahoma" panose="020B0604030504040204" pitchFamily="34" charset="0"/>
              </a:rPr>
              <a:t>Lorem Ipsum Dolor Sit Amet Consectetur Adipiscing Elit</a:t>
            </a:r>
          </a:p>
        </p:txBody>
      </p:sp>
      <p:sp>
        <p:nvSpPr>
          <p:cNvPr id="22" name="TextBox 21"/>
          <p:cNvSpPr txBox="1"/>
          <p:nvPr/>
        </p:nvSpPr>
        <p:spPr>
          <a:xfrm>
            <a:off x="833364" y="8414716"/>
            <a:ext cx="2817872" cy="404726"/>
          </a:xfrm>
          <a:prstGeom prst="rect">
            <a:avLst/>
          </a:prstGeom>
          <a:noFill/>
        </p:spPr>
        <p:txBody>
          <a:bodyPr wrap="square" rtlCol="0">
            <a:spAutoFit/>
          </a:bodyPr>
          <a:lstStyle/>
          <a:p>
            <a:r>
              <a:rPr lang="id-ID" sz="1015" dirty="0">
                <a:solidFill>
                  <a:srgbClr val="002060"/>
                </a:solidFill>
              </a:rPr>
              <a:t>Neque porro quisquam est qui dolorem ipsum quia dolor sit amet, consectetur, adipisci velit...</a:t>
            </a:r>
          </a:p>
        </p:txBody>
      </p:sp>
      <p:grpSp>
        <p:nvGrpSpPr>
          <p:cNvPr id="23" name="Group 22"/>
          <p:cNvGrpSpPr/>
          <p:nvPr/>
        </p:nvGrpSpPr>
        <p:grpSpPr>
          <a:xfrm>
            <a:off x="691810" y="199710"/>
            <a:ext cx="2713315" cy="899039"/>
            <a:chOff x="463711" y="216352"/>
            <a:chExt cx="2939424" cy="973959"/>
          </a:xfrm>
        </p:grpSpPr>
        <p:sp>
          <p:nvSpPr>
            <p:cNvPr id="24" name="Rectangle 23"/>
            <p:cNvSpPr/>
            <p:nvPr/>
          </p:nvSpPr>
          <p:spPr>
            <a:xfrm>
              <a:off x="1414156" y="423602"/>
              <a:ext cx="1988979" cy="523284"/>
            </a:xfrm>
            <a:prstGeom prst="rect">
              <a:avLst/>
            </a:prstGeom>
            <a:noFill/>
          </p:spPr>
          <p:txBody>
            <a:bodyPr wrap="none" lIns="84406" tIns="42203" rIns="84406" bIns="42203">
              <a:spAutoFit/>
            </a:bodyPr>
            <a:lstStyle/>
            <a:p>
              <a:pPr algn="ctr"/>
              <a:r>
                <a:rPr lang="id-ID" sz="2585" dirty="0">
                  <a:ln w="0"/>
                  <a:solidFill>
                    <a:srgbClr val="002060"/>
                  </a:solidFill>
                  <a:latin typeface="Longhaul" pitchFamily="2" charset="0"/>
                </a:rPr>
                <a:t>Logo Anda</a:t>
              </a:r>
              <a:endParaRPr lang="en-US" sz="2585" dirty="0">
                <a:ln w="0"/>
                <a:solidFill>
                  <a:srgbClr val="002060"/>
                </a:solidFill>
                <a:latin typeface="Longhaul" pitchFamily="2" charset="0"/>
              </a:endParaRPr>
            </a:p>
          </p:txBody>
        </p:sp>
        <p:grpSp>
          <p:nvGrpSpPr>
            <p:cNvPr id="28" name="Group 27"/>
            <p:cNvGrpSpPr/>
            <p:nvPr/>
          </p:nvGrpSpPr>
          <p:grpSpPr>
            <a:xfrm flipH="1">
              <a:off x="463711" y="216352"/>
              <a:ext cx="843214" cy="973959"/>
              <a:chOff x="8451851" y="10483850"/>
              <a:chExt cx="1412875" cy="1631950"/>
            </a:xfrm>
          </p:grpSpPr>
          <p:sp>
            <p:nvSpPr>
              <p:cNvPr id="30" name="Freeform 488"/>
              <p:cNvSpPr>
                <a:spLocks/>
              </p:cNvSpPr>
              <p:nvPr/>
            </p:nvSpPr>
            <p:spPr bwMode="auto">
              <a:xfrm>
                <a:off x="9158288" y="10483850"/>
                <a:ext cx="0" cy="279400"/>
              </a:xfrm>
              <a:custGeom>
                <a:avLst/>
                <a:gdLst>
                  <a:gd name="T0" fmla="*/ 176 h 176"/>
                  <a:gd name="T1" fmla="*/ 176 h 176"/>
                  <a:gd name="T2" fmla="*/ 0 h 176"/>
                  <a:gd name="T3" fmla="*/ 0 h 176"/>
                  <a:gd name="T4" fmla="*/ 176 h 176"/>
                  <a:gd name="T5" fmla="*/ 176 h 176"/>
                </a:gdLst>
                <a:ahLst/>
                <a:cxnLst>
                  <a:cxn ang="0">
                    <a:pos x="0" y="T0"/>
                  </a:cxn>
                  <a:cxn ang="0">
                    <a:pos x="0" y="T1"/>
                  </a:cxn>
                  <a:cxn ang="0">
                    <a:pos x="0" y="T2"/>
                  </a:cxn>
                  <a:cxn ang="0">
                    <a:pos x="0" y="T3"/>
                  </a:cxn>
                  <a:cxn ang="0">
                    <a:pos x="0" y="T4"/>
                  </a:cxn>
                  <a:cxn ang="0">
                    <a:pos x="0" y="T5"/>
                  </a:cxn>
                </a:cxnLst>
                <a:rect l="0" t="0" r="r" b="b"/>
                <a:pathLst>
                  <a:path h="176">
                    <a:moveTo>
                      <a:pt x="0" y="176"/>
                    </a:moveTo>
                    <a:lnTo>
                      <a:pt x="0" y="176"/>
                    </a:lnTo>
                    <a:lnTo>
                      <a:pt x="0" y="0"/>
                    </a:lnTo>
                    <a:lnTo>
                      <a:pt x="0" y="0"/>
                    </a:lnTo>
                    <a:lnTo>
                      <a:pt x="0" y="176"/>
                    </a:lnTo>
                    <a:lnTo>
                      <a:pt x="0" y="176"/>
                    </a:lnTo>
                    <a:close/>
                  </a:path>
                </a:pathLst>
              </a:custGeom>
              <a:solidFill>
                <a:srgbClr val="CDE3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en-US" sz="1662"/>
              </a:p>
            </p:txBody>
          </p:sp>
          <p:sp>
            <p:nvSpPr>
              <p:cNvPr id="32" name="Freeform 489"/>
              <p:cNvSpPr>
                <a:spLocks/>
              </p:cNvSpPr>
              <p:nvPr/>
            </p:nvSpPr>
            <p:spPr bwMode="auto">
              <a:xfrm>
                <a:off x="8451851" y="11566525"/>
                <a:ext cx="1412875" cy="549275"/>
              </a:xfrm>
              <a:custGeom>
                <a:avLst/>
                <a:gdLst>
                  <a:gd name="T0" fmla="*/ 445 w 890"/>
                  <a:gd name="T1" fmla="*/ 169 h 346"/>
                  <a:gd name="T2" fmla="*/ 445 w 890"/>
                  <a:gd name="T3" fmla="*/ 169 h 346"/>
                  <a:gd name="T4" fmla="*/ 445 w 890"/>
                  <a:gd name="T5" fmla="*/ 169 h 346"/>
                  <a:gd name="T6" fmla="*/ 242 w 890"/>
                  <a:gd name="T7" fmla="*/ 52 h 346"/>
                  <a:gd name="T8" fmla="*/ 153 w 890"/>
                  <a:gd name="T9" fmla="*/ 1 h 346"/>
                  <a:gd name="T10" fmla="*/ 153 w 890"/>
                  <a:gd name="T11" fmla="*/ 0 h 346"/>
                  <a:gd name="T12" fmla="*/ 153 w 890"/>
                  <a:gd name="T13" fmla="*/ 1 h 346"/>
                  <a:gd name="T14" fmla="*/ 0 w 890"/>
                  <a:gd name="T15" fmla="*/ 89 h 346"/>
                  <a:gd name="T16" fmla="*/ 0 w 890"/>
                  <a:gd name="T17" fmla="*/ 89 h 346"/>
                  <a:gd name="T18" fmla="*/ 445 w 890"/>
                  <a:gd name="T19" fmla="*/ 346 h 346"/>
                  <a:gd name="T20" fmla="*/ 890 w 890"/>
                  <a:gd name="T21" fmla="*/ 89 h 346"/>
                  <a:gd name="T22" fmla="*/ 738 w 890"/>
                  <a:gd name="T23" fmla="*/ 1 h 346"/>
                  <a:gd name="T24" fmla="*/ 445 w 890"/>
                  <a:gd name="T25" fmla="*/ 169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0" h="346">
                    <a:moveTo>
                      <a:pt x="445" y="169"/>
                    </a:moveTo>
                    <a:lnTo>
                      <a:pt x="445" y="169"/>
                    </a:lnTo>
                    <a:lnTo>
                      <a:pt x="445" y="169"/>
                    </a:lnTo>
                    <a:lnTo>
                      <a:pt x="242" y="52"/>
                    </a:lnTo>
                    <a:lnTo>
                      <a:pt x="153" y="1"/>
                    </a:lnTo>
                    <a:lnTo>
                      <a:pt x="153" y="0"/>
                    </a:lnTo>
                    <a:lnTo>
                      <a:pt x="153" y="1"/>
                    </a:lnTo>
                    <a:lnTo>
                      <a:pt x="0" y="89"/>
                    </a:lnTo>
                    <a:lnTo>
                      <a:pt x="0" y="89"/>
                    </a:lnTo>
                    <a:lnTo>
                      <a:pt x="445" y="346"/>
                    </a:lnTo>
                    <a:lnTo>
                      <a:pt x="890" y="89"/>
                    </a:lnTo>
                    <a:lnTo>
                      <a:pt x="738" y="1"/>
                    </a:lnTo>
                    <a:lnTo>
                      <a:pt x="445" y="169"/>
                    </a:lnTo>
                    <a:close/>
                  </a:path>
                </a:pathLst>
              </a:custGeom>
              <a:solidFill>
                <a:srgbClr val="9116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en-US" sz="1662"/>
              </a:p>
            </p:txBody>
          </p:sp>
          <p:sp>
            <p:nvSpPr>
              <p:cNvPr id="33" name="Freeform 490"/>
              <p:cNvSpPr>
                <a:spLocks/>
              </p:cNvSpPr>
              <p:nvPr/>
            </p:nvSpPr>
            <p:spPr bwMode="auto">
              <a:xfrm>
                <a:off x="9158288" y="10483850"/>
                <a:ext cx="706438" cy="1223963"/>
              </a:xfrm>
              <a:custGeom>
                <a:avLst/>
                <a:gdLst>
                  <a:gd name="T0" fmla="*/ 293 w 445"/>
                  <a:gd name="T1" fmla="*/ 345 h 771"/>
                  <a:gd name="T2" fmla="*/ 293 w 445"/>
                  <a:gd name="T3" fmla="*/ 683 h 771"/>
                  <a:gd name="T4" fmla="*/ 445 w 445"/>
                  <a:gd name="T5" fmla="*/ 771 h 771"/>
                  <a:gd name="T6" fmla="*/ 445 w 445"/>
                  <a:gd name="T7" fmla="*/ 257 h 771"/>
                  <a:gd name="T8" fmla="*/ 0 w 445"/>
                  <a:gd name="T9" fmla="*/ 0 h 771"/>
                  <a:gd name="T10" fmla="*/ 0 w 445"/>
                  <a:gd name="T11" fmla="*/ 176 h 771"/>
                  <a:gd name="T12" fmla="*/ 293 w 445"/>
                  <a:gd name="T13" fmla="*/ 345 h 771"/>
                </a:gdLst>
                <a:ahLst/>
                <a:cxnLst>
                  <a:cxn ang="0">
                    <a:pos x="T0" y="T1"/>
                  </a:cxn>
                  <a:cxn ang="0">
                    <a:pos x="T2" y="T3"/>
                  </a:cxn>
                  <a:cxn ang="0">
                    <a:pos x="T4" y="T5"/>
                  </a:cxn>
                  <a:cxn ang="0">
                    <a:pos x="T6" y="T7"/>
                  </a:cxn>
                  <a:cxn ang="0">
                    <a:pos x="T8" y="T9"/>
                  </a:cxn>
                  <a:cxn ang="0">
                    <a:pos x="T10" y="T11"/>
                  </a:cxn>
                  <a:cxn ang="0">
                    <a:pos x="T12" y="T13"/>
                  </a:cxn>
                </a:cxnLst>
                <a:rect l="0" t="0" r="r" b="b"/>
                <a:pathLst>
                  <a:path w="445" h="771">
                    <a:moveTo>
                      <a:pt x="293" y="345"/>
                    </a:moveTo>
                    <a:lnTo>
                      <a:pt x="293" y="683"/>
                    </a:lnTo>
                    <a:lnTo>
                      <a:pt x="445" y="771"/>
                    </a:lnTo>
                    <a:lnTo>
                      <a:pt x="445" y="257"/>
                    </a:lnTo>
                    <a:lnTo>
                      <a:pt x="0" y="0"/>
                    </a:lnTo>
                    <a:lnTo>
                      <a:pt x="0" y="176"/>
                    </a:lnTo>
                    <a:lnTo>
                      <a:pt x="293" y="345"/>
                    </a:lnTo>
                    <a:close/>
                  </a:path>
                </a:pathLst>
              </a:custGeom>
              <a:solidFill>
                <a:srgbClr val="F57C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en-US" sz="1662"/>
              </a:p>
            </p:txBody>
          </p:sp>
          <p:sp>
            <p:nvSpPr>
              <p:cNvPr id="36" name="Freeform 491"/>
              <p:cNvSpPr>
                <a:spLocks/>
              </p:cNvSpPr>
              <p:nvPr/>
            </p:nvSpPr>
            <p:spPr bwMode="auto">
              <a:xfrm>
                <a:off x="8451851" y="10483850"/>
                <a:ext cx="706438" cy="1223963"/>
              </a:xfrm>
              <a:custGeom>
                <a:avLst/>
                <a:gdLst>
                  <a:gd name="T0" fmla="*/ 0 w 445"/>
                  <a:gd name="T1" fmla="*/ 771 h 771"/>
                  <a:gd name="T2" fmla="*/ 153 w 445"/>
                  <a:gd name="T3" fmla="*/ 683 h 771"/>
                  <a:gd name="T4" fmla="*/ 153 w 445"/>
                  <a:gd name="T5" fmla="*/ 682 h 771"/>
                  <a:gd name="T6" fmla="*/ 153 w 445"/>
                  <a:gd name="T7" fmla="*/ 345 h 771"/>
                  <a:gd name="T8" fmla="*/ 445 w 445"/>
                  <a:gd name="T9" fmla="*/ 176 h 771"/>
                  <a:gd name="T10" fmla="*/ 445 w 445"/>
                  <a:gd name="T11" fmla="*/ 176 h 771"/>
                  <a:gd name="T12" fmla="*/ 445 w 445"/>
                  <a:gd name="T13" fmla="*/ 0 h 771"/>
                  <a:gd name="T14" fmla="*/ 445 w 445"/>
                  <a:gd name="T15" fmla="*/ 0 h 771"/>
                  <a:gd name="T16" fmla="*/ 0 w 445"/>
                  <a:gd name="T17" fmla="*/ 257 h 771"/>
                  <a:gd name="T18" fmla="*/ 0 w 445"/>
                  <a:gd name="T19" fmla="*/ 771 h 771"/>
                  <a:gd name="T20" fmla="*/ 0 w 445"/>
                  <a:gd name="T21" fmla="*/ 771 h 7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5" h="771">
                    <a:moveTo>
                      <a:pt x="0" y="771"/>
                    </a:moveTo>
                    <a:lnTo>
                      <a:pt x="153" y="683"/>
                    </a:lnTo>
                    <a:lnTo>
                      <a:pt x="153" y="682"/>
                    </a:lnTo>
                    <a:lnTo>
                      <a:pt x="153" y="345"/>
                    </a:lnTo>
                    <a:lnTo>
                      <a:pt x="445" y="176"/>
                    </a:lnTo>
                    <a:lnTo>
                      <a:pt x="445" y="176"/>
                    </a:lnTo>
                    <a:lnTo>
                      <a:pt x="445" y="0"/>
                    </a:lnTo>
                    <a:lnTo>
                      <a:pt x="445" y="0"/>
                    </a:lnTo>
                    <a:lnTo>
                      <a:pt x="0" y="257"/>
                    </a:lnTo>
                    <a:lnTo>
                      <a:pt x="0" y="771"/>
                    </a:lnTo>
                    <a:lnTo>
                      <a:pt x="0" y="771"/>
                    </a:lnTo>
                    <a:close/>
                  </a:path>
                </a:pathLst>
              </a:custGeom>
              <a:solidFill>
                <a:srgbClr val="EF2E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en-US" sz="1662"/>
              </a:p>
            </p:txBody>
          </p:sp>
          <p:sp>
            <p:nvSpPr>
              <p:cNvPr id="37" name="Freeform 492"/>
              <p:cNvSpPr>
                <a:spLocks/>
              </p:cNvSpPr>
              <p:nvPr/>
            </p:nvSpPr>
            <p:spPr bwMode="auto">
              <a:xfrm>
                <a:off x="8855076" y="10948988"/>
                <a:ext cx="606425" cy="700088"/>
              </a:xfrm>
              <a:custGeom>
                <a:avLst/>
                <a:gdLst>
                  <a:gd name="T0" fmla="*/ 59 w 382"/>
                  <a:gd name="T1" fmla="*/ 364 h 441"/>
                  <a:gd name="T2" fmla="*/ 0 w 382"/>
                  <a:gd name="T3" fmla="*/ 331 h 441"/>
                  <a:gd name="T4" fmla="*/ 0 w 382"/>
                  <a:gd name="T5" fmla="*/ 110 h 441"/>
                  <a:gd name="T6" fmla="*/ 191 w 382"/>
                  <a:gd name="T7" fmla="*/ 221 h 441"/>
                  <a:gd name="T8" fmla="*/ 191 w 382"/>
                  <a:gd name="T9" fmla="*/ 441 h 441"/>
                  <a:gd name="T10" fmla="*/ 191 w 382"/>
                  <a:gd name="T11" fmla="*/ 441 h 441"/>
                  <a:gd name="T12" fmla="*/ 191 w 382"/>
                  <a:gd name="T13" fmla="*/ 221 h 441"/>
                  <a:gd name="T14" fmla="*/ 382 w 382"/>
                  <a:gd name="T15" fmla="*/ 110 h 441"/>
                  <a:gd name="T16" fmla="*/ 191 w 382"/>
                  <a:gd name="T17" fmla="*/ 0 h 441"/>
                  <a:gd name="T18" fmla="*/ 191 w 382"/>
                  <a:gd name="T19" fmla="*/ 0 h 441"/>
                  <a:gd name="T20" fmla="*/ 0 w 382"/>
                  <a:gd name="T21" fmla="*/ 110 h 441"/>
                  <a:gd name="T22" fmla="*/ 0 w 382"/>
                  <a:gd name="T23" fmla="*/ 331 h 441"/>
                  <a:gd name="T24" fmla="*/ 0 w 382"/>
                  <a:gd name="T25" fmla="*/ 331 h 441"/>
                  <a:gd name="T26" fmla="*/ 59 w 382"/>
                  <a:gd name="T27" fmla="*/ 364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82" h="441">
                    <a:moveTo>
                      <a:pt x="59" y="364"/>
                    </a:moveTo>
                    <a:lnTo>
                      <a:pt x="0" y="331"/>
                    </a:lnTo>
                    <a:lnTo>
                      <a:pt x="0" y="110"/>
                    </a:lnTo>
                    <a:lnTo>
                      <a:pt x="191" y="221"/>
                    </a:lnTo>
                    <a:lnTo>
                      <a:pt x="191" y="441"/>
                    </a:lnTo>
                    <a:lnTo>
                      <a:pt x="191" y="441"/>
                    </a:lnTo>
                    <a:lnTo>
                      <a:pt x="191" y="221"/>
                    </a:lnTo>
                    <a:lnTo>
                      <a:pt x="382" y="110"/>
                    </a:lnTo>
                    <a:lnTo>
                      <a:pt x="191" y="0"/>
                    </a:lnTo>
                    <a:lnTo>
                      <a:pt x="191" y="0"/>
                    </a:lnTo>
                    <a:lnTo>
                      <a:pt x="0" y="110"/>
                    </a:lnTo>
                    <a:lnTo>
                      <a:pt x="0" y="331"/>
                    </a:lnTo>
                    <a:lnTo>
                      <a:pt x="0" y="331"/>
                    </a:lnTo>
                    <a:lnTo>
                      <a:pt x="59" y="364"/>
                    </a:lnTo>
                    <a:close/>
                  </a:path>
                </a:pathLst>
              </a:custGeom>
              <a:solidFill>
                <a:srgbClr val="FBC3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en-US" sz="1662"/>
              </a:p>
            </p:txBody>
          </p:sp>
          <p:sp>
            <p:nvSpPr>
              <p:cNvPr id="38" name="Freeform 493"/>
              <p:cNvSpPr>
                <a:spLocks/>
              </p:cNvSpPr>
              <p:nvPr/>
            </p:nvSpPr>
            <p:spPr bwMode="auto">
              <a:xfrm>
                <a:off x="9158288" y="11123613"/>
                <a:ext cx="303213" cy="525463"/>
              </a:xfrm>
              <a:custGeom>
                <a:avLst/>
                <a:gdLst>
                  <a:gd name="T0" fmla="*/ 0 w 191"/>
                  <a:gd name="T1" fmla="*/ 111 h 331"/>
                  <a:gd name="T2" fmla="*/ 0 w 191"/>
                  <a:gd name="T3" fmla="*/ 331 h 331"/>
                  <a:gd name="T4" fmla="*/ 191 w 191"/>
                  <a:gd name="T5" fmla="*/ 221 h 331"/>
                  <a:gd name="T6" fmla="*/ 191 w 191"/>
                  <a:gd name="T7" fmla="*/ 0 h 331"/>
                  <a:gd name="T8" fmla="*/ 0 w 191"/>
                  <a:gd name="T9" fmla="*/ 111 h 331"/>
                </a:gdLst>
                <a:ahLst/>
                <a:cxnLst>
                  <a:cxn ang="0">
                    <a:pos x="T0" y="T1"/>
                  </a:cxn>
                  <a:cxn ang="0">
                    <a:pos x="T2" y="T3"/>
                  </a:cxn>
                  <a:cxn ang="0">
                    <a:pos x="T4" y="T5"/>
                  </a:cxn>
                  <a:cxn ang="0">
                    <a:pos x="T6" y="T7"/>
                  </a:cxn>
                  <a:cxn ang="0">
                    <a:pos x="T8" y="T9"/>
                  </a:cxn>
                </a:cxnLst>
                <a:rect l="0" t="0" r="r" b="b"/>
                <a:pathLst>
                  <a:path w="191" h="331">
                    <a:moveTo>
                      <a:pt x="0" y="111"/>
                    </a:moveTo>
                    <a:lnTo>
                      <a:pt x="0" y="331"/>
                    </a:lnTo>
                    <a:lnTo>
                      <a:pt x="191" y="221"/>
                    </a:lnTo>
                    <a:lnTo>
                      <a:pt x="191" y="0"/>
                    </a:lnTo>
                    <a:lnTo>
                      <a:pt x="0" y="111"/>
                    </a:lnTo>
                    <a:close/>
                  </a:path>
                </a:pathLst>
              </a:custGeom>
              <a:solidFill>
                <a:srgbClr val="EF2E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en-US" sz="1662"/>
              </a:p>
            </p:txBody>
          </p:sp>
          <p:sp>
            <p:nvSpPr>
              <p:cNvPr id="39" name="Freeform 494"/>
              <p:cNvSpPr>
                <a:spLocks/>
              </p:cNvSpPr>
              <p:nvPr/>
            </p:nvSpPr>
            <p:spPr bwMode="auto">
              <a:xfrm>
                <a:off x="8855076" y="11123613"/>
                <a:ext cx="303213" cy="525463"/>
              </a:xfrm>
              <a:custGeom>
                <a:avLst/>
                <a:gdLst>
                  <a:gd name="T0" fmla="*/ 0 w 191"/>
                  <a:gd name="T1" fmla="*/ 0 h 331"/>
                  <a:gd name="T2" fmla="*/ 0 w 191"/>
                  <a:gd name="T3" fmla="*/ 221 h 331"/>
                  <a:gd name="T4" fmla="*/ 59 w 191"/>
                  <a:gd name="T5" fmla="*/ 254 h 331"/>
                  <a:gd name="T6" fmla="*/ 191 w 191"/>
                  <a:gd name="T7" fmla="*/ 331 h 331"/>
                  <a:gd name="T8" fmla="*/ 191 w 191"/>
                  <a:gd name="T9" fmla="*/ 331 h 331"/>
                  <a:gd name="T10" fmla="*/ 191 w 191"/>
                  <a:gd name="T11" fmla="*/ 111 h 331"/>
                  <a:gd name="T12" fmla="*/ 0 w 191"/>
                  <a:gd name="T13" fmla="*/ 0 h 331"/>
                </a:gdLst>
                <a:ahLst/>
                <a:cxnLst>
                  <a:cxn ang="0">
                    <a:pos x="T0" y="T1"/>
                  </a:cxn>
                  <a:cxn ang="0">
                    <a:pos x="T2" y="T3"/>
                  </a:cxn>
                  <a:cxn ang="0">
                    <a:pos x="T4" y="T5"/>
                  </a:cxn>
                  <a:cxn ang="0">
                    <a:pos x="T6" y="T7"/>
                  </a:cxn>
                  <a:cxn ang="0">
                    <a:pos x="T8" y="T9"/>
                  </a:cxn>
                  <a:cxn ang="0">
                    <a:pos x="T10" y="T11"/>
                  </a:cxn>
                  <a:cxn ang="0">
                    <a:pos x="T12" y="T13"/>
                  </a:cxn>
                </a:cxnLst>
                <a:rect l="0" t="0" r="r" b="b"/>
                <a:pathLst>
                  <a:path w="191" h="331">
                    <a:moveTo>
                      <a:pt x="0" y="0"/>
                    </a:moveTo>
                    <a:lnTo>
                      <a:pt x="0" y="221"/>
                    </a:lnTo>
                    <a:lnTo>
                      <a:pt x="59" y="254"/>
                    </a:lnTo>
                    <a:lnTo>
                      <a:pt x="191" y="331"/>
                    </a:lnTo>
                    <a:lnTo>
                      <a:pt x="191" y="331"/>
                    </a:lnTo>
                    <a:lnTo>
                      <a:pt x="191" y="111"/>
                    </a:lnTo>
                    <a:lnTo>
                      <a:pt x="0" y="0"/>
                    </a:lnTo>
                    <a:close/>
                  </a:path>
                </a:pathLst>
              </a:custGeom>
              <a:solidFill>
                <a:srgbClr val="F57C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en-US" sz="1662"/>
              </a:p>
            </p:txBody>
          </p:sp>
        </p:grpSp>
      </p:grpSp>
      <p:sp>
        <p:nvSpPr>
          <p:cNvPr id="21" name="Rectangle 20">
            <a:extLst>
              <a:ext uri="{FF2B5EF4-FFF2-40B4-BE49-F238E27FC236}">
                <a16:creationId xmlns:a16="http://schemas.microsoft.com/office/drawing/2014/main" id="{0492D902-F2F6-471F-B732-BA9AEF9C7336}"/>
              </a:ext>
            </a:extLst>
          </p:cNvPr>
          <p:cNvSpPr/>
          <p:nvPr/>
        </p:nvSpPr>
        <p:spPr>
          <a:xfrm>
            <a:off x="829106" y="8042296"/>
            <a:ext cx="2068416" cy="426093"/>
          </a:xfrm>
          <a:prstGeom prst="rect">
            <a:avLst/>
          </a:prstGeom>
          <a:noFill/>
        </p:spPr>
        <p:txBody>
          <a:bodyPr wrap="none" lIns="84406" tIns="42203" rIns="84406" bIns="42203">
            <a:spAutoFit/>
          </a:bodyPr>
          <a:lstStyle/>
          <a:p>
            <a:pPr algn="ctr"/>
            <a:r>
              <a:rPr lang="en-US" sz="2215" b="1" dirty="0">
                <a:ln w="0"/>
                <a:solidFill>
                  <a:srgbClr val="2F5597"/>
                </a:solidFill>
                <a:latin typeface="Tahoma" panose="020B0604030504040204" pitchFamily="34" charset="0"/>
                <a:ea typeface="Tahoma" panose="020B0604030504040204" pitchFamily="34" charset="0"/>
                <a:cs typeface="Tahoma" panose="020B0604030504040204" pitchFamily="34" charset="0"/>
              </a:rPr>
              <a:t>Lorem Ipsum</a:t>
            </a:r>
            <a:endParaRPr lang="en-US" sz="2215" dirty="0">
              <a:ln w="0"/>
              <a:solidFill>
                <a:srgbClr val="2F5597"/>
              </a:solidFill>
              <a:latin typeface="Segoe UI" panose="020B0502040204020203" pitchFamily="34" charset="0"/>
              <a:ea typeface="Tahoma" panose="020B0604030504040204" pitchFamily="34" charset="0"/>
              <a:cs typeface="Segoe UI" panose="020B0502040204020203" pitchFamily="34" charset="0"/>
            </a:endParaRPr>
          </a:p>
        </p:txBody>
      </p:sp>
    </p:spTree>
    <p:extLst>
      <p:ext uri="{BB962C8B-B14F-4D97-AF65-F5344CB8AC3E}">
        <p14:creationId xmlns:p14="http://schemas.microsoft.com/office/powerpoint/2010/main" val="37651094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D0D2B88C-A2E2-45B4-B466-2675D67F4267}"/>
              </a:ext>
            </a:extLst>
          </p:cNvPr>
          <p:cNvPicPr>
            <a:picLocks noGrp="1" noChangeAspect="1"/>
          </p:cNvPicPr>
          <p:nvPr>
            <p:ph type="pic" sz="quarter" idx="10"/>
          </p:nvPr>
        </p:nvPicPr>
        <p:blipFill>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4014" b="4014"/>
          <a:stretch>
            <a:fillRect/>
          </a:stretch>
        </p:blipFill>
        <p:spPr/>
      </p:pic>
      <p:sp>
        <p:nvSpPr>
          <p:cNvPr id="16" name="Rectangle 6"/>
          <p:cNvSpPr/>
          <p:nvPr/>
        </p:nvSpPr>
        <p:spPr>
          <a:xfrm>
            <a:off x="263769" y="343949"/>
            <a:ext cx="1181686" cy="378097"/>
          </a:xfrm>
          <a:custGeom>
            <a:avLst/>
            <a:gdLst>
              <a:gd name="connsiteX0" fmla="*/ 0 w 3829050"/>
              <a:gd name="connsiteY0" fmla="*/ 0 h 419100"/>
              <a:gd name="connsiteX1" fmla="*/ 3829050 w 3829050"/>
              <a:gd name="connsiteY1" fmla="*/ 0 h 419100"/>
              <a:gd name="connsiteX2" fmla="*/ 3829050 w 3829050"/>
              <a:gd name="connsiteY2" fmla="*/ 419100 h 419100"/>
              <a:gd name="connsiteX3" fmla="*/ 0 w 3829050"/>
              <a:gd name="connsiteY3" fmla="*/ 419100 h 419100"/>
              <a:gd name="connsiteX4" fmla="*/ 0 w 3829050"/>
              <a:gd name="connsiteY4" fmla="*/ 0 h 419100"/>
              <a:gd name="connsiteX0" fmla="*/ 0 w 3829050"/>
              <a:gd name="connsiteY0" fmla="*/ 0 h 419100"/>
              <a:gd name="connsiteX1" fmla="*/ 3829050 w 3829050"/>
              <a:gd name="connsiteY1" fmla="*/ 0 h 419100"/>
              <a:gd name="connsiteX2" fmla="*/ 3486150 w 3829050"/>
              <a:gd name="connsiteY2" fmla="*/ 419100 h 419100"/>
              <a:gd name="connsiteX3" fmla="*/ 0 w 3829050"/>
              <a:gd name="connsiteY3" fmla="*/ 419100 h 419100"/>
              <a:gd name="connsiteX4" fmla="*/ 0 w 3829050"/>
              <a:gd name="connsiteY4" fmla="*/ 0 h 419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9050" h="419100">
                <a:moveTo>
                  <a:pt x="0" y="0"/>
                </a:moveTo>
                <a:lnTo>
                  <a:pt x="3829050" y="0"/>
                </a:lnTo>
                <a:lnTo>
                  <a:pt x="3486150" y="419100"/>
                </a:lnTo>
                <a:lnTo>
                  <a:pt x="0" y="419100"/>
                </a:lnTo>
                <a:lnTo>
                  <a:pt x="0" y="0"/>
                </a:lnTo>
                <a:close/>
              </a:path>
            </a:pathLst>
          </a:custGeom>
          <a:solidFill>
            <a:srgbClr val="00206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5" name="Rectangle 4"/>
          <p:cNvSpPr/>
          <p:nvPr/>
        </p:nvSpPr>
        <p:spPr>
          <a:xfrm>
            <a:off x="495257" y="343950"/>
            <a:ext cx="807751" cy="369282"/>
          </a:xfrm>
          <a:prstGeom prst="rect">
            <a:avLst/>
          </a:prstGeom>
          <a:noFill/>
        </p:spPr>
        <p:txBody>
          <a:bodyPr wrap="none" lIns="84406" tIns="42203" rIns="84406" bIns="42203">
            <a:spAutoFit/>
          </a:bodyPr>
          <a:lstStyle/>
          <a:p>
            <a:pPr algn="ctr"/>
            <a:r>
              <a:rPr lang="id-ID" sz="1846" dirty="0">
                <a:ln w="0"/>
                <a:solidFill>
                  <a:schemeClr val="bg1"/>
                </a:solidFill>
                <a:effectLst>
                  <a:outerShdw blurRad="38100" dist="19050" dir="2700000" algn="tl" rotWithShape="0">
                    <a:schemeClr val="dk1">
                      <a:alpha val="40000"/>
                    </a:schemeClr>
                  </a:outerShdw>
                </a:effectLst>
              </a:rPr>
              <a:t>BAB IV</a:t>
            </a:r>
            <a:endParaRPr lang="en-US" sz="1846" dirty="0">
              <a:ln w="0"/>
              <a:solidFill>
                <a:schemeClr val="bg1"/>
              </a:solidFill>
              <a:effectLst>
                <a:outerShdw blurRad="38100" dist="19050" dir="2700000" algn="tl" rotWithShape="0">
                  <a:schemeClr val="dk1">
                    <a:alpha val="40000"/>
                  </a:schemeClr>
                </a:outerShdw>
              </a:effectLst>
            </a:endParaRPr>
          </a:p>
        </p:txBody>
      </p:sp>
      <p:sp>
        <p:nvSpPr>
          <p:cNvPr id="9" name="Rectangle 8"/>
          <p:cNvSpPr/>
          <p:nvPr/>
        </p:nvSpPr>
        <p:spPr>
          <a:xfrm>
            <a:off x="643230" y="5376438"/>
            <a:ext cx="5609022" cy="1285480"/>
          </a:xfrm>
          <a:prstGeom prst="rect">
            <a:avLst/>
          </a:prstGeom>
        </p:spPr>
        <p:txBody>
          <a:bodyPr wrap="square">
            <a:spAutoFit/>
          </a:bodyPr>
          <a:lstStyle/>
          <a:p>
            <a:pPr>
              <a:lnSpc>
                <a:spcPct val="150000"/>
              </a:lnSpc>
            </a:pPr>
            <a:r>
              <a:rPr lang="id-ID" sz="1292" dirty="0">
                <a:solidFill>
                  <a:srgbClr val="000000"/>
                </a:solidFill>
                <a:latin typeface="Open Sans"/>
              </a:rPr>
              <a:t>Lorem ipsum dolor sit amet, consectetur adipiscing elit. Cras non tristique magna. Sed sodales lobortis est sit amet placerat. Aliquam ac pharetra lacus, in pretium tortor. Morbi tincidunt porta eros, id facilisis diam finibus eu. Donec tempus diam eget diam dictum fringilla. </a:t>
            </a:r>
          </a:p>
        </p:txBody>
      </p:sp>
      <p:sp>
        <p:nvSpPr>
          <p:cNvPr id="10" name="Rectangle 9"/>
          <p:cNvSpPr/>
          <p:nvPr/>
        </p:nvSpPr>
        <p:spPr>
          <a:xfrm>
            <a:off x="643231" y="6654896"/>
            <a:ext cx="5571538" cy="1583767"/>
          </a:xfrm>
          <a:prstGeom prst="rect">
            <a:avLst/>
          </a:prstGeom>
        </p:spPr>
        <p:txBody>
          <a:bodyPr wrap="square">
            <a:spAutoFit/>
          </a:bodyPr>
          <a:lstStyle/>
          <a:p>
            <a:pPr>
              <a:lnSpc>
                <a:spcPct val="150000"/>
              </a:lnSpc>
            </a:pPr>
            <a:r>
              <a:rPr lang="id-ID" sz="1292" dirty="0">
                <a:solidFill>
                  <a:srgbClr val="000000"/>
                </a:solidFill>
                <a:latin typeface="Open Sans"/>
              </a:rPr>
              <a:t>Etiam condimentum mauris sit amet urna dictum efficitur. In augue massa, semper id libero nec, pulvinar rutrum magna. Sed at ligula elementum, aliquet nulla eu, molestie enim. Cras sit amet libero at arcu lacinia venenatis vitae sed erat. Pellentesque facilisis est a diam vestibulum, molestie imperdiet augue fermentum. </a:t>
            </a:r>
            <a:endParaRPr lang="id-ID" sz="1292" dirty="0"/>
          </a:p>
        </p:txBody>
      </p:sp>
      <p:sp>
        <p:nvSpPr>
          <p:cNvPr id="11" name="Rectangle 10"/>
          <p:cNvSpPr/>
          <p:nvPr/>
        </p:nvSpPr>
        <p:spPr>
          <a:xfrm>
            <a:off x="502100" y="1301723"/>
            <a:ext cx="2197233" cy="1114921"/>
          </a:xfrm>
          <a:prstGeom prst="rect">
            <a:avLst/>
          </a:prstGeom>
        </p:spPr>
        <p:txBody>
          <a:bodyPr wrap="square">
            <a:spAutoFit/>
          </a:bodyPr>
          <a:lstStyle/>
          <a:p>
            <a:r>
              <a:rPr lang="en-US" sz="2215" dirty="0">
                <a:solidFill>
                  <a:schemeClr val="bg1"/>
                </a:solidFill>
                <a:latin typeface="Segoe UI Black" panose="020B0A02040204020203" pitchFamily="34" charset="0"/>
                <a:ea typeface="Segoe UI Black" panose="020B0A02040204020203" pitchFamily="34" charset="0"/>
                <a:cs typeface="Segoe UI Black" panose="020B0A02040204020203" pitchFamily="34" charset="0"/>
              </a:rPr>
              <a:t>LOREM</a:t>
            </a:r>
          </a:p>
          <a:p>
            <a:r>
              <a:rPr lang="en-US" sz="2215" dirty="0">
                <a:solidFill>
                  <a:schemeClr val="bg1"/>
                </a:solidFill>
                <a:latin typeface="Segoe UI Black" panose="020B0A02040204020203" pitchFamily="34" charset="0"/>
                <a:ea typeface="Segoe UI Black" panose="020B0A02040204020203" pitchFamily="34" charset="0"/>
                <a:cs typeface="Segoe UI Black" panose="020B0A02040204020203" pitchFamily="34" charset="0"/>
              </a:rPr>
              <a:t>IPSUM</a:t>
            </a:r>
          </a:p>
          <a:p>
            <a:r>
              <a:rPr lang="en-US" sz="2215" dirty="0">
                <a:solidFill>
                  <a:schemeClr val="bg1"/>
                </a:solidFill>
                <a:latin typeface="Segoe UI Black" panose="020B0A02040204020203" pitchFamily="34" charset="0"/>
                <a:ea typeface="Segoe UI Black" panose="020B0A02040204020203" pitchFamily="34" charset="0"/>
                <a:cs typeface="Segoe UI Black" panose="020B0A02040204020203" pitchFamily="34" charset="0"/>
              </a:rPr>
              <a:t>DOLOR</a:t>
            </a:r>
            <a:endParaRPr lang="id-ID" sz="2215" dirty="0">
              <a:solidFill>
                <a:schemeClr val="bg1"/>
              </a:solidFill>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13" name="Rectangle 12">
            <a:extLst>
              <a:ext uri="{FF2B5EF4-FFF2-40B4-BE49-F238E27FC236}">
                <a16:creationId xmlns:a16="http://schemas.microsoft.com/office/drawing/2014/main" id="{7547134F-F6CF-40F3-B5C8-0B7239CB1DB8}"/>
              </a:ext>
            </a:extLst>
          </p:cNvPr>
          <p:cNvSpPr/>
          <p:nvPr/>
        </p:nvSpPr>
        <p:spPr>
          <a:xfrm>
            <a:off x="1573770" y="381124"/>
            <a:ext cx="1595531" cy="341006"/>
          </a:xfrm>
          <a:prstGeom prst="rect">
            <a:avLst/>
          </a:prstGeom>
          <a:noFill/>
        </p:spPr>
        <p:txBody>
          <a:bodyPr wrap="none" lIns="84406" tIns="42203" rIns="84406" bIns="42203">
            <a:spAutoFit/>
          </a:bodyPr>
          <a:lstStyle/>
          <a:p>
            <a:pPr algn="ctr"/>
            <a:r>
              <a:rPr lang="en-US" sz="1662" b="1" dirty="0">
                <a:ln w="0"/>
                <a:solidFill>
                  <a:srgbClr val="002060"/>
                </a:solidFill>
                <a:latin typeface="Tahoma" panose="020B0604030504040204" pitchFamily="34" charset="0"/>
                <a:ea typeface="Tahoma" panose="020B0604030504040204" pitchFamily="34" charset="0"/>
                <a:cs typeface="Tahoma" panose="020B0604030504040204" pitchFamily="34" charset="0"/>
              </a:rPr>
              <a:t>Lorem Ipsum</a:t>
            </a:r>
            <a:endParaRPr lang="en-US" sz="1662" dirty="0">
              <a:ln w="0"/>
              <a:solidFill>
                <a:srgbClr val="002060"/>
              </a:solidFill>
              <a:latin typeface="Segoe UI" panose="020B0502040204020203" pitchFamily="34" charset="0"/>
              <a:ea typeface="Tahoma" panose="020B0604030504040204" pitchFamily="34" charset="0"/>
              <a:cs typeface="Segoe UI" panose="020B0502040204020203" pitchFamily="34" charset="0"/>
            </a:endParaRPr>
          </a:p>
        </p:txBody>
      </p:sp>
    </p:spTree>
    <p:extLst>
      <p:ext uri="{BB962C8B-B14F-4D97-AF65-F5344CB8AC3E}">
        <p14:creationId xmlns:p14="http://schemas.microsoft.com/office/powerpoint/2010/main" val="7923252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6"/>
          <p:cNvSpPr/>
          <p:nvPr/>
        </p:nvSpPr>
        <p:spPr>
          <a:xfrm>
            <a:off x="263769" y="343949"/>
            <a:ext cx="1181686" cy="378097"/>
          </a:xfrm>
          <a:custGeom>
            <a:avLst/>
            <a:gdLst>
              <a:gd name="connsiteX0" fmla="*/ 0 w 3829050"/>
              <a:gd name="connsiteY0" fmla="*/ 0 h 419100"/>
              <a:gd name="connsiteX1" fmla="*/ 3829050 w 3829050"/>
              <a:gd name="connsiteY1" fmla="*/ 0 h 419100"/>
              <a:gd name="connsiteX2" fmla="*/ 3829050 w 3829050"/>
              <a:gd name="connsiteY2" fmla="*/ 419100 h 419100"/>
              <a:gd name="connsiteX3" fmla="*/ 0 w 3829050"/>
              <a:gd name="connsiteY3" fmla="*/ 419100 h 419100"/>
              <a:gd name="connsiteX4" fmla="*/ 0 w 3829050"/>
              <a:gd name="connsiteY4" fmla="*/ 0 h 419100"/>
              <a:gd name="connsiteX0" fmla="*/ 0 w 3829050"/>
              <a:gd name="connsiteY0" fmla="*/ 0 h 419100"/>
              <a:gd name="connsiteX1" fmla="*/ 3829050 w 3829050"/>
              <a:gd name="connsiteY1" fmla="*/ 0 h 419100"/>
              <a:gd name="connsiteX2" fmla="*/ 3486150 w 3829050"/>
              <a:gd name="connsiteY2" fmla="*/ 419100 h 419100"/>
              <a:gd name="connsiteX3" fmla="*/ 0 w 3829050"/>
              <a:gd name="connsiteY3" fmla="*/ 419100 h 419100"/>
              <a:gd name="connsiteX4" fmla="*/ 0 w 3829050"/>
              <a:gd name="connsiteY4" fmla="*/ 0 h 419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9050" h="419100">
                <a:moveTo>
                  <a:pt x="0" y="0"/>
                </a:moveTo>
                <a:lnTo>
                  <a:pt x="3829050" y="0"/>
                </a:lnTo>
                <a:lnTo>
                  <a:pt x="3486150" y="419100"/>
                </a:lnTo>
                <a:lnTo>
                  <a:pt x="0" y="419100"/>
                </a:lnTo>
                <a:lnTo>
                  <a:pt x="0" y="0"/>
                </a:lnTo>
                <a:close/>
              </a:path>
            </a:pathLst>
          </a:custGeom>
          <a:solidFill>
            <a:srgbClr val="00206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5" name="Rectangle 4"/>
          <p:cNvSpPr/>
          <p:nvPr/>
        </p:nvSpPr>
        <p:spPr>
          <a:xfrm>
            <a:off x="495257" y="343950"/>
            <a:ext cx="807751" cy="369282"/>
          </a:xfrm>
          <a:prstGeom prst="rect">
            <a:avLst/>
          </a:prstGeom>
          <a:noFill/>
        </p:spPr>
        <p:txBody>
          <a:bodyPr wrap="none" lIns="84406" tIns="42203" rIns="84406" bIns="42203">
            <a:spAutoFit/>
          </a:bodyPr>
          <a:lstStyle/>
          <a:p>
            <a:pPr algn="ctr"/>
            <a:r>
              <a:rPr lang="id-ID" sz="1846" dirty="0">
                <a:ln w="0"/>
                <a:solidFill>
                  <a:schemeClr val="bg1"/>
                </a:solidFill>
                <a:effectLst>
                  <a:outerShdw blurRad="38100" dist="19050" dir="2700000" algn="tl" rotWithShape="0">
                    <a:schemeClr val="dk1">
                      <a:alpha val="40000"/>
                    </a:schemeClr>
                  </a:outerShdw>
                </a:effectLst>
              </a:rPr>
              <a:t>BAB IV</a:t>
            </a:r>
            <a:endParaRPr lang="en-US" sz="1846" dirty="0">
              <a:ln w="0"/>
              <a:solidFill>
                <a:schemeClr val="bg1"/>
              </a:solidFill>
              <a:effectLst>
                <a:outerShdw blurRad="38100" dist="19050" dir="2700000" algn="tl" rotWithShape="0">
                  <a:schemeClr val="dk1">
                    <a:alpha val="40000"/>
                  </a:schemeClr>
                </a:outerShdw>
              </a:effectLst>
            </a:endParaRPr>
          </a:p>
        </p:txBody>
      </p:sp>
      <p:sp>
        <p:nvSpPr>
          <p:cNvPr id="9" name="Rectangle 8"/>
          <p:cNvSpPr/>
          <p:nvPr/>
        </p:nvSpPr>
        <p:spPr>
          <a:xfrm>
            <a:off x="1951892" y="1300977"/>
            <a:ext cx="4302091" cy="1882054"/>
          </a:xfrm>
          <a:prstGeom prst="rect">
            <a:avLst/>
          </a:prstGeom>
        </p:spPr>
        <p:txBody>
          <a:bodyPr wrap="square">
            <a:spAutoFit/>
          </a:bodyPr>
          <a:lstStyle/>
          <a:p>
            <a:pPr>
              <a:lnSpc>
                <a:spcPct val="150000"/>
              </a:lnSpc>
            </a:pPr>
            <a:r>
              <a:rPr lang="id-ID" sz="1292" dirty="0">
                <a:solidFill>
                  <a:srgbClr val="000000"/>
                </a:solidFill>
                <a:latin typeface="Open Sans"/>
              </a:rPr>
              <a:t>Lorem ipsum dolor sit amet, consectetur adipiscing elit. Cras non tristique magna. Sed sodales lobortis est sit amet placerat. Aliquam ac pharetra lacus, in pretium tortor. Morbi tincidunt porta eros, id facilisis diam finibus eu. Donec tempus diam eget diam dictum fringilla. </a:t>
            </a:r>
          </a:p>
        </p:txBody>
      </p:sp>
      <p:sp>
        <p:nvSpPr>
          <p:cNvPr id="10" name="Rectangle 9"/>
          <p:cNvSpPr/>
          <p:nvPr/>
        </p:nvSpPr>
        <p:spPr>
          <a:xfrm>
            <a:off x="663703" y="3104321"/>
            <a:ext cx="5571538" cy="1583767"/>
          </a:xfrm>
          <a:prstGeom prst="rect">
            <a:avLst/>
          </a:prstGeom>
        </p:spPr>
        <p:txBody>
          <a:bodyPr wrap="square">
            <a:spAutoFit/>
          </a:bodyPr>
          <a:lstStyle/>
          <a:p>
            <a:pPr>
              <a:lnSpc>
                <a:spcPct val="150000"/>
              </a:lnSpc>
            </a:pPr>
            <a:r>
              <a:rPr lang="id-ID" sz="1292" dirty="0">
                <a:solidFill>
                  <a:srgbClr val="000000"/>
                </a:solidFill>
                <a:latin typeface="Open Sans"/>
              </a:rPr>
              <a:t>Etiam condimentum mauris sit amet urna dictum efficitur. In augue massa, semper id libero nec, pulvinar rutrum magna. Sed at ligula elementum, aliquet nulla eu, molestie enim. Cras sit amet libero at arcu lacinia venenatis vitae sed erat. Pellentesque facilisis est a diam vestibulum, molestie imperdiet augue fermentum. </a:t>
            </a:r>
            <a:endParaRPr lang="id-ID" sz="1292" dirty="0"/>
          </a:p>
        </p:txBody>
      </p:sp>
      <p:sp>
        <p:nvSpPr>
          <p:cNvPr id="11" name="Rectangle 10"/>
          <p:cNvSpPr/>
          <p:nvPr/>
        </p:nvSpPr>
        <p:spPr>
          <a:xfrm>
            <a:off x="1951892" y="5307455"/>
            <a:ext cx="4302091" cy="1882054"/>
          </a:xfrm>
          <a:prstGeom prst="rect">
            <a:avLst/>
          </a:prstGeom>
        </p:spPr>
        <p:txBody>
          <a:bodyPr wrap="square">
            <a:spAutoFit/>
          </a:bodyPr>
          <a:lstStyle/>
          <a:p>
            <a:pPr>
              <a:lnSpc>
                <a:spcPct val="150000"/>
              </a:lnSpc>
            </a:pPr>
            <a:r>
              <a:rPr lang="id-ID" sz="1292" dirty="0">
                <a:solidFill>
                  <a:srgbClr val="000000"/>
                </a:solidFill>
                <a:latin typeface="Open Sans"/>
              </a:rPr>
              <a:t>Lorem ipsum dolor sit amet, consectetur adipiscing elit. Cras non tristique magna. Sed sodales lobortis est sit amet placerat. Aliquam ac pharetra lacus, in pretium tortor. Morbi tincidunt porta eros, id facilisis diam finibus eu. Donec tempus diam eget diam dictum fringilla. </a:t>
            </a:r>
          </a:p>
        </p:txBody>
      </p:sp>
      <p:sp>
        <p:nvSpPr>
          <p:cNvPr id="12" name="Rectangle 11"/>
          <p:cNvSpPr/>
          <p:nvPr/>
        </p:nvSpPr>
        <p:spPr>
          <a:xfrm>
            <a:off x="663703" y="7225100"/>
            <a:ext cx="5571538" cy="1583767"/>
          </a:xfrm>
          <a:prstGeom prst="rect">
            <a:avLst/>
          </a:prstGeom>
        </p:spPr>
        <p:txBody>
          <a:bodyPr wrap="square">
            <a:spAutoFit/>
          </a:bodyPr>
          <a:lstStyle/>
          <a:p>
            <a:pPr>
              <a:lnSpc>
                <a:spcPct val="150000"/>
              </a:lnSpc>
            </a:pPr>
            <a:r>
              <a:rPr lang="id-ID" sz="1292" dirty="0">
                <a:solidFill>
                  <a:srgbClr val="000000"/>
                </a:solidFill>
                <a:latin typeface="Open Sans"/>
              </a:rPr>
              <a:t>Etiam condimentum mauris sit amet urna dictum efficitur. In augue massa, semper id libero nec, pulvinar rutrum magna. Sed at ligula elementum, aliquet nulla eu, molestie enim. Cras sit amet libero at arcu lacinia venenatis vitae sed erat. Pellentesque facilisis est a diam vestibulum, molestie imperdiet augue fermentum. </a:t>
            </a:r>
            <a:endParaRPr lang="id-ID" sz="1292" dirty="0"/>
          </a:p>
        </p:txBody>
      </p:sp>
      <p:grpSp>
        <p:nvGrpSpPr>
          <p:cNvPr id="2052" name="Group 2051"/>
          <p:cNvGrpSpPr/>
          <p:nvPr/>
        </p:nvGrpSpPr>
        <p:grpSpPr>
          <a:xfrm>
            <a:off x="750716" y="1515396"/>
            <a:ext cx="1114161" cy="1131042"/>
            <a:chOff x="527526" y="1294207"/>
            <a:chExt cx="1207008" cy="1225296"/>
          </a:xfrm>
        </p:grpSpPr>
        <p:sp>
          <p:nvSpPr>
            <p:cNvPr id="2" name="Oval 1"/>
            <p:cNvSpPr/>
            <p:nvPr/>
          </p:nvSpPr>
          <p:spPr>
            <a:xfrm>
              <a:off x="527526" y="1312495"/>
              <a:ext cx="1207008" cy="1207008"/>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grpSp>
          <p:nvGrpSpPr>
            <p:cNvPr id="23" name="Group 22"/>
            <p:cNvGrpSpPr/>
            <p:nvPr/>
          </p:nvGrpSpPr>
          <p:grpSpPr>
            <a:xfrm>
              <a:off x="577129" y="1294207"/>
              <a:ext cx="1157405" cy="1207008"/>
              <a:chOff x="577129" y="1294207"/>
              <a:chExt cx="1157405" cy="1207008"/>
            </a:xfrm>
          </p:grpSpPr>
          <p:pic>
            <p:nvPicPr>
              <p:cNvPr id="2050" name="Picture 2" descr="Background of "/>
              <p:cNvPicPr>
                <a:picLocks noChangeAspect="1" noChangeArrowheads="1"/>
              </p:cNvPicPr>
              <p:nvPr/>
            </p:nvPicPr>
            <p:blipFill rotWithShape="1">
              <a:blip r:embed="rId2" cstate="print">
                <a:lum bright="70000" contrast="-70000"/>
                <a:extLst>
                  <a:ext uri="{BEBA8EAE-BF5A-486C-A8C5-ECC9F3942E4B}">
                    <a14:imgProps xmlns:a14="http://schemas.microsoft.com/office/drawing/2010/main">
                      <a14:imgLayer r:embed="rId3">
                        <a14:imgEffect>
                          <a14:backgroundRemoval t="24760" b="65815" l="29553" r="70128"/>
                        </a14:imgEffect>
                      </a14:imgLayer>
                    </a14:imgProps>
                  </a:ext>
                  <a:ext uri="{28A0092B-C50C-407E-A947-70E740481C1C}">
                    <a14:useLocalDpi xmlns:a14="http://schemas.microsoft.com/office/drawing/2010/main" val="0"/>
                  </a:ext>
                </a:extLst>
              </a:blip>
              <a:srcRect l="29275" t="22893" r="27786" b="32327"/>
              <a:stretch/>
            </p:blipFill>
            <p:spPr bwMode="auto">
              <a:xfrm>
                <a:off x="577129" y="1294207"/>
                <a:ext cx="1157405" cy="1207008"/>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p:cNvCxnSpPr/>
              <p:nvPr/>
            </p:nvCxnSpPr>
            <p:spPr>
              <a:xfrm flipH="1">
                <a:off x="1118428" y="1907270"/>
                <a:ext cx="12602" cy="3566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983104" y="1888982"/>
                <a:ext cx="154228" cy="23397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Oval 21"/>
              <p:cNvSpPr/>
              <p:nvPr/>
            </p:nvSpPr>
            <p:spPr>
              <a:xfrm>
                <a:off x="1043399" y="1813171"/>
                <a:ext cx="188198" cy="1881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grpSp>
      </p:grpSp>
      <p:grpSp>
        <p:nvGrpSpPr>
          <p:cNvPr id="2053" name="Group 2052"/>
          <p:cNvGrpSpPr/>
          <p:nvPr/>
        </p:nvGrpSpPr>
        <p:grpSpPr>
          <a:xfrm>
            <a:off x="750716" y="5518186"/>
            <a:ext cx="1114161" cy="1134731"/>
            <a:chOff x="527526" y="5100211"/>
            <a:chExt cx="1207008" cy="1229292"/>
          </a:xfrm>
        </p:grpSpPr>
        <p:sp>
          <p:nvSpPr>
            <p:cNvPr id="13" name="Oval 12"/>
            <p:cNvSpPr/>
            <p:nvPr/>
          </p:nvSpPr>
          <p:spPr>
            <a:xfrm>
              <a:off x="527526" y="5122495"/>
              <a:ext cx="1207008" cy="1207008"/>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pic>
          <p:nvPicPr>
            <p:cNvPr id="26" name="Picture 2" descr="Background of "/>
            <p:cNvPicPr>
              <a:picLocks noChangeAspect="1" noChangeArrowheads="1"/>
            </p:cNvPicPr>
            <p:nvPr/>
          </p:nvPicPr>
          <p:blipFill rotWithShape="1">
            <a:blip r:embed="rId2" cstate="print">
              <a:lum bright="70000" contrast="-70000"/>
              <a:extLst>
                <a:ext uri="{BEBA8EAE-BF5A-486C-A8C5-ECC9F3942E4B}">
                  <a14:imgProps xmlns:a14="http://schemas.microsoft.com/office/drawing/2010/main">
                    <a14:imgLayer r:embed="rId3">
                      <a14:imgEffect>
                        <a14:backgroundRemoval t="24760" b="65815" l="29553" r="70128"/>
                      </a14:imgEffect>
                    </a14:imgLayer>
                  </a14:imgProps>
                </a:ext>
                <a:ext uri="{28A0092B-C50C-407E-A947-70E740481C1C}">
                  <a14:useLocalDpi xmlns:a14="http://schemas.microsoft.com/office/drawing/2010/main" val="0"/>
                </a:ext>
              </a:extLst>
            </a:blip>
            <a:srcRect l="29275" t="22893" r="27786" b="32327"/>
            <a:stretch/>
          </p:blipFill>
          <p:spPr bwMode="auto">
            <a:xfrm>
              <a:off x="577129" y="5100211"/>
              <a:ext cx="1157405" cy="1207008"/>
            </a:xfrm>
            <a:prstGeom prst="rect">
              <a:avLst/>
            </a:prstGeom>
            <a:noFill/>
            <a:extLst>
              <a:ext uri="{909E8E84-426E-40DD-AFC4-6F175D3DCCD1}">
                <a14:hiddenFill xmlns:a14="http://schemas.microsoft.com/office/drawing/2010/main">
                  <a:solidFill>
                    <a:srgbClr val="FFFFFF"/>
                  </a:solidFill>
                </a14:hiddenFill>
              </a:ext>
            </a:extLst>
          </p:spPr>
        </p:pic>
        <p:cxnSp>
          <p:nvCxnSpPr>
            <p:cNvPr id="27" name="Straight Connector 26"/>
            <p:cNvCxnSpPr/>
            <p:nvPr/>
          </p:nvCxnSpPr>
          <p:spPr>
            <a:xfrm flipH="1">
              <a:off x="1118428" y="5713274"/>
              <a:ext cx="12602" cy="35661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1137332" y="5412061"/>
              <a:ext cx="94265" cy="28292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9" name="Oval 28"/>
            <p:cNvSpPr/>
            <p:nvPr/>
          </p:nvSpPr>
          <p:spPr>
            <a:xfrm>
              <a:off x="1043399" y="5619175"/>
              <a:ext cx="188198" cy="1881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grpSp>
      <p:sp>
        <p:nvSpPr>
          <p:cNvPr id="2051" name="Rectangle 2050"/>
          <p:cNvSpPr/>
          <p:nvPr/>
        </p:nvSpPr>
        <p:spPr>
          <a:xfrm>
            <a:off x="645749" y="858123"/>
            <a:ext cx="2525272" cy="483031"/>
          </a:xfrm>
          <a:prstGeom prst="rect">
            <a:avLst/>
          </a:prstGeom>
          <a:noFill/>
        </p:spPr>
        <p:txBody>
          <a:bodyPr wrap="none" lIns="84406" tIns="42203" rIns="84406" bIns="42203">
            <a:spAutoFit/>
          </a:bodyPr>
          <a:lstStyle/>
          <a:p>
            <a:pPr algn="ctr"/>
            <a:r>
              <a:rPr lang="en-US" sz="2585" dirty="0">
                <a:ln w="0"/>
                <a:solidFill>
                  <a:schemeClr val="bg2">
                    <a:lumMod val="50000"/>
                  </a:schemeClr>
                </a:solidFill>
                <a:latin typeface="Segoe UI Black" panose="020B0A02040204020203" pitchFamily="34" charset="0"/>
                <a:ea typeface="Segoe UI Black" panose="020B0A02040204020203" pitchFamily="34" charset="0"/>
                <a:cs typeface="Segoe UI Black" panose="020B0A02040204020203" pitchFamily="34" charset="0"/>
              </a:rPr>
              <a:t>LOREM IPSUM</a:t>
            </a:r>
          </a:p>
        </p:txBody>
      </p:sp>
      <p:sp>
        <p:nvSpPr>
          <p:cNvPr id="38" name="Rectangle 37"/>
          <p:cNvSpPr/>
          <p:nvPr/>
        </p:nvSpPr>
        <p:spPr>
          <a:xfrm>
            <a:off x="664135" y="4813461"/>
            <a:ext cx="2525272" cy="483031"/>
          </a:xfrm>
          <a:prstGeom prst="rect">
            <a:avLst/>
          </a:prstGeom>
          <a:noFill/>
        </p:spPr>
        <p:txBody>
          <a:bodyPr wrap="none" lIns="84406" tIns="42203" rIns="84406" bIns="42203">
            <a:spAutoFit/>
          </a:bodyPr>
          <a:lstStyle/>
          <a:p>
            <a:pPr algn="ctr"/>
            <a:r>
              <a:rPr lang="en-US" sz="2585" dirty="0">
                <a:ln w="0"/>
                <a:solidFill>
                  <a:schemeClr val="bg2">
                    <a:lumMod val="50000"/>
                  </a:schemeClr>
                </a:solidFill>
                <a:latin typeface="Segoe UI Black" panose="020B0A02040204020203" pitchFamily="34" charset="0"/>
                <a:ea typeface="Segoe UI Black" panose="020B0A02040204020203" pitchFamily="34" charset="0"/>
                <a:cs typeface="Segoe UI Black" panose="020B0A02040204020203" pitchFamily="34" charset="0"/>
              </a:rPr>
              <a:t>LOREM IPSUM</a:t>
            </a:r>
          </a:p>
        </p:txBody>
      </p:sp>
      <p:sp>
        <p:nvSpPr>
          <p:cNvPr id="25" name="Rectangle 24">
            <a:extLst>
              <a:ext uri="{FF2B5EF4-FFF2-40B4-BE49-F238E27FC236}">
                <a16:creationId xmlns:a16="http://schemas.microsoft.com/office/drawing/2014/main" id="{C9A74789-2C30-4264-AB0E-2A21A279161C}"/>
              </a:ext>
            </a:extLst>
          </p:cNvPr>
          <p:cNvSpPr/>
          <p:nvPr/>
        </p:nvSpPr>
        <p:spPr>
          <a:xfrm>
            <a:off x="1573770" y="381124"/>
            <a:ext cx="1595531" cy="341006"/>
          </a:xfrm>
          <a:prstGeom prst="rect">
            <a:avLst/>
          </a:prstGeom>
          <a:noFill/>
        </p:spPr>
        <p:txBody>
          <a:bodyPr wrap="none" lIns="84406" tIns="42203" rIns="84406" bIns="42203">
            <a:spAutoFit/>
          </a:bodyPr>
          <a:lstStyle/>
          <a:p>
            <a:pPr algn="ctr"/>
            <a:r>
              <a:rPr lang="en-US" sz="1662" b="1" dirty="0">
                <a:ln w="0"/>
                <a:solidFill>
                  <a:srgbClr val="002060"/>
                </a:solidFill>
                <a:latin typeface="Tahoma" panose="020B0604030504040204" pitchFamily="34" charset="0"/>
                <a:ea typeface="Tahoma" panose="020B0604030504040204" pitchFamily="34" charset="0"/>
                <a:cs typeface="Tahoma" panose="020B0604030504040204" pitchFamily="34" charset="0"/>
              </a:rPr>
              <a:t>Lorem Ipsum</a:t>
            </a:r>
            <a:endParaRPr lang="en-US" sz="1662" dirty="0">
              <a:ln w="0"/>
              <a:solidFill>
                <a:srgbClr val="002060"/>
              </a:solidFill>
              <a:latin typeface="Segoe UI" panose="020B0502040204020203" pitchFamily="34" charset="0"/>
              <a:ea typeface="Tahoma" panose="020B0604030504040204" pitchFamily="34" charset="0"/>
              <a:cs typeface="Segoe UI" panose="020B0502040204020203" pitchFamily="34" charset="0"/>
            </a:endParaRPr>
          </a:p>
        </p:txBody>
      </p:sp>
    </p:spTree>
    <p:extLst>
      <p:ext uri="{BB962C8B-B14F-4D97-AF65-F5344CB8AC3E}">
        <p14:creationId xmlns:p14="http://schemas.microsoft.com/office/powerpoint/2010/main" val="35323311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84805" y="5042392"/>
            <a:ext cx="5930528" cy="3482630"/>
          </a:xfrm>
          <a:prstGeom prst="rect">
            <a:avLst/>
          </a:prstGeom>
          <a:solidFill>
            <a:srgbClr val="002060">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16" name="Rectangle 6"/>
          <p:cNvSpPr/>
          <p:nvPr/>
        </p:nvSpPr>
        <p:spPr>
          <a:xfrm>
            <a:off x="263769" y="343949"/>
            <a:ext cx="1181686" cy="378097"/>
          </a:xfrm>
          <a:custGeom>
            <a:avLst/>
            <a:gdLst>
              <a:gd name="connsiteX0" fmla="*/ 0 w 3829050"/>
              <a:gd name="connsiteY0" fmla="*/ 0 h 419100"/>
              <a:gd name="connsiteX1" fmla="*/ 3829050 w 3829050"/>
              <a:gd name="connsiteY1" fmla="*/ 0 h 419100"/>
              <a:gd name="connsiteX2" fmla="*/ 3829050 w 3829050"/>
              <a:gd name="connsiteY2" fmla="*/ 419100 h 419100"/>
              <a:gd name="connsiteX3" fmla="*/ 0 w 3829050"/>
              <a:gd name="connsiteY3" fmla="*/ 419100 h 419100"/>
              <a:gd name="connsiteX4" fmla="*/ 0 w 3829050"/>
              <a:gd name="connsiteY4" fmla="*/ 0 h 419100"/>
              <a:gd name="connsiteX0" fmla="*/ 0 w 3829050"/>
              <a:gd name="connsiteY0" fmla="*/ 0 h 419100"/>
              <a:gd name="connsiteX1" fmla="*/ 3829050 w 3829050"/>
              <a:gd name="connsiteY1" fmla="*/ 0 h 419100"/>
              <a:gd name="connsiteX2" fmla="*/ 3486150 w 3829050"/>
              <a:gd name="connsiteY2" fmla="*/ 419100 h 419100"/>
              <a:gd name="connsiteX3" fmla="*/ 0 w 3829050"/>
              <a:gd name="connsiteY3" fmla="*/ 419100 h 419100"/>
              <a:gd name="connsiteX4" fmla="*/ 0 w 3829050"/>
              <a:gd name="connsiteY4" fmla="*/ 0 h 419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9050" h="419100">
                <a:moveTo>
                  <a:pt x="0" y="0"/>
                </a:moveTo>
                <a:lnTo>
                  <a:pt x="3829050" y="0"/>
                </a:lnTo>
                <a:lnTo>
                  <a:pt x="3486150" y="419100"/>
                </a:lnTo>
                <a:lnTo>
                  <a:pt x="0" y="419100"/>
                </a:lnTo>
                <a:lnTo>
                  <a:pt x="0" y="0"/>
                </a:lnTo>
                <a:close/>
              </a:path>
            </a:pathLst>
          </a:custGeom>
          <a:solidFill>
            <a:srgbClr val="00206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5" name="Rectangle 4"/>
          <p:cNvSpPr/>
          <p:nvPr/>
        </p:nvSpPr>
        <p:spPr>
          <a:xfrm>
            <a:off x="495257" y="343950"/>
            <a:ext cx="807751" cy="369282"/>
          </a:xfrm>
          <a:prstGeom prst="rect">
            <a:avLst/>
          </a:prstGeom>
          <a:noFill/>
        </p:spPr>
        <p:txBody>
          <a:bodyPr wrap="none" lIns="84406" tIns="42203" rIns="84406" bIns="42203">
            <a:spAutoFit/>
          </a:bodyPr>
          <a:lstStyle/>
          <a:p>
            <a:pPr algn="ctr"/>
            <a:r>
              <a:rPr lang="id-ID" sz="1846" dirty="0">
                <a:ln w="0"/>
                <a:solidFill>
                  <a:schemeClr val="bg1"/>
                </a:solidFill>
                <a:effectLst>
                  <a:outerShdw blurRad="38100" dist="19050" dir="2700000" algn="tl" rotWithShape="0">
                    <a:schemeClr val="dk1">
                      <a:alpha val="40000"/>
                    </a:schemeClr>
                  </a:outerShdw>
                </a:effectLst>
              </a:rPr>
              <a:t>BAB IV</a:t>
            </a:r>
            <a:endParaRPr lang="en-US" sz="1846" dirty="0">
              <a:ln w="0"/>
              <a:solidFill>
                <a:schemeClr val="bg1"/>
              </a:solidFill>
              <a:effectLst>
                <a:outerShdw blurRad="38100" dist="19050" dir="2700000" algn="tl" rotWithShape="0">
                  <a:schemeClr val="dk1">
                    <a:alpha val="40000"/>
                  </a:schemeClr>
                </a:outerShdw>
              </a:effectLst>
            </a:endParaRPr>
          </a:p>
        </p:txBody>
      </p:sp>
      <p:sp>
        <p:nvSpPr>
          <p:cNvPr id="9" name="Rectangle 8"/>
          <p:cNvSpPr/>
          <p:nvPr/>
        </p:nvSpPr>
        <p:spPr>
          <a:xfrm>
            <a:off x="1951892" y="1300977"/>
            <a:ext cx="4639408" cy="1583767"/>
          </a:xfrm>
          <a:prstGeom prst="rect">
            <a:avLst/>
          </a:prstGeom>
        </p:spPr>
        <p:txBody>
          <a:bodyPr wrap="square">
            <a:spAutoFit/>
          </a:bodyPr>
          <a:lstStyle/>
          <a:p>
            <a:pPr>
              <a:lnSpc>
                <a:spcPct val="150000"/>
              </a:lnSpc>
            </a:pPr>
            <a:r>
              <a:rPr lang="id-ID" sz="1292" dirty="0">
                <a:solidFill>
                  <a:srgbClr val="000000"/>
                </a:solidFill>
                <a:latin typeface="Open Sans"/>
              </a:rPr>
              <a:t>Lorem ipsum dolor sit amet, consectetur adipiscing elit. Cras non tristique magna. Sed sodales lobortis est sit amet placerat. Aliquam ac pharetra lacus, in pretium tortor. Morbi tincidunt porta eros, id facilisis diam finibus eu. Donec tempus diam eget diam dictum fringilla. </a:t>
            </a:r>
          </a:p>
        </p:txBody>
      </p:sp>
      <p:sp>
        <p:nvSpPr>
          <p:cNvPr id="10" name="Rectangle 9"/>
          <p:cNvSpPr/>
          <p:nvPr/>
        </p:nvSpPr>
        <p:spPr>
          <a:xfrm>
            <a:off x="663702" y="3199571"/>
            <a:ext cx="5870447" cy="1583767"/>
          </a:xfrm>
          <a:prstGeom prst="rect">
            <a:avLst/>
          </a:prstGeom>
        </p:spPr>
        <p:txBody>
          <a:bodyPr wrap="square">
            <a:spAutoFit/>
          </a:bodyPr>
          <a:lstStyle/>
          <a:p>
            <a:pPr>
              <a:lnSpc>
                <a:spcPct val="150000"/>
              </a:lnSpc>
            </a:pPr>
            <a:r>
              <a:rPr lang="id-ID" sz="1292" dirty="0">
                <a:solidFill>
                  <a:srgbClr val="000000"/>
                </a:solidFill>
                <a:latin typeface="Open Sans"/>
              </a:rPr>
              <a:t>Etiam condimentum mauris sit amet urna dictum efficitur. In augue massa, semper id libero nec, pulvinar rutrum magna. Sed at ligula elementum, aliquet nulla eu, molestie enim. Cras sit amet libero at arcu lacinia venenatis vitae sed erat. Pellentesque facilisis est a diam vestibulum, molestie imperdiet augue fermentum. </a:t>
            </a:r>
            <a:endParaRPr lang="id-ID" sz="1292" dirty="0"/>
          </a:p>
        </p:txBody>
      </p:sp>
      <p:sp>
        <p:nvSpPr>
          <p:cNvPr id="11" name="Rectangle 10"/>
          <p:cNvSpPr/>
          <p:nvPr/>
        </p:nvSpPr>
        <p:spPr>
          <a:xfrm>
            <a:off x="796504" y="5596082"/>
            <a:ext cx="5457479" cy="987193"/>
          </a:xfrm>
          <a:prstGeom prst="rect">
            <a:avLst/>
          </a:prstGeom>
        </p:spPr>
        <p:txBody>
          <a:bodyPr wrap="square">
            <a:spAutoFit/>
          </a:bodyPr>
          <a:lstStyle/>
          <a:p>
            <a:pPr algn="just">
              <a:lnSpc>
                <a:spcPct val="150000"/>
              </a:lnSpc>
            </a:pPr>
            <a:r>
              <a:rPr lang="id-ID" sz="1292" dirty="0">
                <a:solidFill>
                  <a:schemeClr val="bg1">
                    <a:lumMod val="95000"/>
                  </a:schemeClr>
                </a:solidFill>
                <a:latin typeface="Open Sans"/>
              </a:rPr>
              <a:t>Lorem ipsum dolor sit amet, consectetur adipiscing elit. Cras non tristique magna. Sed sodales lobortis est sit amet placerat. Aliquam ac pharetra lacus, in pretium tortor. Morbi tincidunt porta eros, </a:t>
            </a:r>
          </a:p>
        </p:txBody>
      </p:sp>
      <p:sp>
        <p:nvSpPr>
          <p:cNvPr id="12" name="Rectangle 11"/>
          <p:cNvSpPr/>
          <p:nvPr/>
        </p:nvSpPr>
        <p:spPr>
          <a:xfrm>
            <a:off x="823278" y="6576232"/>
            <a:ext cx="5571538" cy="1583767"/>
          </a:xfrm>
          <a:prstGeom prst="rect">
            <a:avLst/>
          </a:prstGeom>
        </p:spPr>
        <p:txBody>
          <a:bodyPr wrap="square">
            <a:spAutoFit/>
          </a:bodyPr>
          <a:lstStyle/>
          <a:p>
            <a:pPr algn="just">
              <a:lnSpc>
                <a:spcPct val="150000"/>
              </a:lnSpc>
            </a:pPr>
            <a:r>
              <a:rPr lang="id-ID" sz="1292" dirty="0">
                <a:solidFill>
                  <a:schemeClr val="bg1">
                    <a:lumMod val="95000"/>
                  </a:schemeClr>
                </a:solidFill>
                <a:latin typeface="Open Sans"/>
              </a:rPr>
              <a:t>Etiam condimentum mauris sit amet urna dictum efficitur. In augue massa, semper id libero nec, pulvinar rutrum magna. Sed at ligula elementum, aliquet nulla eu, molestie enim. Cras sit amet libero at arcu lacinia venenatis vitae sed erat. Pellentesque facilisis est a diam vestibulum, molestie imperdiet augue fermentum. </a:t>
            </a:r>
            <a:endParaRPr lang="id-ID" sz="1292" dirty="0">
              <a:solidFill>
                <a:schemeClr val="bg1">
                  <a:lumMod val="95000"/>
                </a:schemeClr>
              </a:solidFill>
            </a:endParaRPr>
          </a:p>
        </p:txBody>
      </p:sp>
      <p:grpSp>
        <p:nvGrpSpPr>
          <p:cNvPr id="2052" name="Group 2051"/>
          <p:cNvGrpSpPr/>
          <p:nvPr/>
        </p:nvGrpSpPr>
        <p:grpSpPr>
          <a:xfrm>
            <a:off x="750716" y="1515396"/>
            <a:ext cx="1114161" cy="1131042"/>
            <a:chOff x="527526" y="1294207"/>
            <a:chExt cx="1207008" cy="1225296"/>
          </a:xfrm>
        </p:grpSpPr>
        <p:sp>
          <p:nvSpPr>
            <p:cNvPr id="2" name="Oval 1"/>
            <p:cNvSpPr/>
            <p:nvPr/>
          </p:nvSpPr>
          <p:spPr>
            <a:xfrm>
              <a:off x="527526" y="1312495"/>
              <a:ext cx="1207008" cy="1207008"/>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grpSp>
          <p:nvGrpSpPr>
            <p:cNvPr id="23" name="Group 22"/>
            <p:cNvGrpSpPr/>
            <p:nvPr/>
          </p:nvGrpSpPr>
          <p:grpSpPr>
            <a:xfrm>
              <a:off x="577129" y="1294207"/>
              <a:ext cx="1157405" cy="1207008"/>
              <a:chOff x="577129" y="1294207"/>
              <a:chExt cx="1157405" cy="1207008"/>
            </a:xfrm>
          </p:grpSpPr>
          <p:pic>
            <p:nvPicPr>
              <p:cNvPr id="2050" name="Picture 2" descr="Background of "/>
              <p:cNvPicPr>
                <a:picLocks noChangeAspect="1" noChangeArrowheads="1"/>
              </p:cNvPicPr>
              <p:nvPr/>
            </p:nvPicPr>
            <p:blipFill rotWithShape="1">
              <a:blip r:embed="rId2" cstate="print">
                <a:lum bright="70000" contrast="-70000"/>
                <a:extLst>
                  <a:ext uri="{BEBA8EAE-BF5A-486C-A8C5-ECC9F3942E4B}">
                    <a14:imgProps xmlns:a14="http://schemas.microsoft.com/office/drawing/2010/main">
                      <a14:imgLayer r:embed="rId3">
                        <a14:imgEffect>
                          <a14:backgroundRemoval t="24760" b="65815" l="29553" r="70128"/>
                        </a14:imgEffect>
                      </a14:imgLayer>
                    </a14:imgProps>
                  </a:ext>
                  <a:ext uri="{28A0092B-C50C-407E-A947-70E740481C1C}">
                    <a14:useLocalDpi xmlns:a14="http://schemas.microsoft.com/office/drawing/2010/main" val="0"/>
                  </a:ext>
                </a:extLst>
              </a:blip>
              <a:srcRect l="29275" t="22893" r="27786" b="32327"/>
              <a:stretch/>
            </p:blipFill>
            <p:spPr bwMode="auto">
              <a:xfrm>
                <a:off x="577129" y="1294207"/>
                <a:ext cx="1157405" cy="1207008"/>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p:cNvCxnSpPr/>
              <p:nvPr/>
            </p:nvCxnSpPr>
            <p:spPr>
              <a:xfrm flipH="1" flipV="1">
                <a:off x="1118428" y="1481328"/>
                <a:ext cx="12602" cy="42594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983104" y="1888982"/>
                <a:ext cx="154228" cy="23397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2" name="Oval 21"/>
              <p:cNvSpPr/>
              <p:nvPr/>
            </p:nvSpPr>
            <p:spPr>
              <a:xfrm>
                <a:off x="1043399" y="1813171"/>
                <a:ext cx="188198" cy="1881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grpSp>
      </p:grpSp>
      <p:sp>
        <p:nvSpPr>
          <p:cNvPr id="2051" name="Rectangle 2050"/>
          <p:cNvSpPr/>
          <p:nvPr/>
        </p:nvSpPr>
        <p:spPr>
          <a:xfrm>
            <a:off x="751149" y="904269"/>
            <a:ext cx="2525272" cy="483031"/>
          </a:xfrm>
          <a:prstGeom prst="rect">
            <a:avLst/>
          </a:prstGeom>
          <a:noFill/>
        </p:spPr>
        <p:txBody>
          <a:bodyPr wrap="none" lIns="84406" tIns="42203" rIns="84406" bIns="42203">
            <a:spAutoFit/>
          </a:bodyPr>
          <a:lstStyle/>
          <a:p>
            <a:pPr algn="ctr"/>
            <a:r>
              <a:rPr lang="en-US" sz="2585" dirty="0">
                <a:ln w="0"/>
                <a:solidFill>
                  <a:schemeClr val="bg2">
                    <a:lumMod val="50000"/>
                  </a:schemeClr>
                </a:solidFill>
                <a:latin typeface="Segoe UI Black" panose="020B0A02040204020203" pitchFamily="34" charset="0"/>
                <a:ea typeface="Segoe UI Black" panose="020B0A02040204020203" pitchFamily="34" charset="0"/>
                <a:cs typeface="Segoe UI Black" panose="020B0A02040204020203" pitchFamily="34" charset="0"/>
              </a:rPr>
              <a:t>LOREM IPSUM</a:t>
            </a:r>
          </a:p>
        </p:txBody>
      </p:sp>
      <p:sp>
        <p:nvSpPr>
          <p:cNvPr id="8" name="Rectangle 7"/>
          <p:cNvSpPr/>
          <p:nvPr/>
        </p:nvSpPr>
        <p:spPr>
          <a:xfrm>
            <a:off x="750902" y="5309240"/>
            <a:ext cx="1743007" cy="369282"/>
          </a:xfrm>
          <a:prstGeom prst="rect">
            <a:avLst/>
          </a:prstGeom>
          <a:noFill/>
        </p:spPr>
        <p:txBody>
          <a:bodyPr wrap="none" lIns="84406" tIns="42203" rIns="84406" bIns="42203">
            <a:spAutoFit/>
          </a:bodyPr>
          <a:lstStyle/>
          <a:p>
            <a:pPr algn="ctr"/>
            <a:r>
              <a:rPr lang="id-ID" sz="1846" dirty="0">
                <a:ln w="0"/>
                <a:solidFill>
                  <a:schemeClr val="bg1"/>
                </a:solidFill>
                <a:latin typeface="Segoe UI Black" panose="020B0A02040204020203" pitchFamily="34" charset="0"/>
                <a:ea typeface="Segoe UI Black" panose="020B0A02040204020203" pitchFamily="34" charset="0"/>
                <a:cs typeface="Segoe UI Black" panose="020B0A02040204020203" pitchFamily="34" charset="0"/>
              </a:rPr>
              <a:t>KESIMPULAN</a:t>
            </a:r>
            <a:endParaRPr lang="en-US" sz="1846" dirty="0">
              <a:ln w="0"/>
              <a:solidFill>
                <a:schemeClr val="bg1"/>
              </a:solidFill>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21" name="Rectangle 20">
            <a:extLst>
              <a:ext uri="{FF2B5EF4-FFF2-40B4-BE49-F238E27FC236}">
                <a16:creationId xmlns:a16="http://schemas.microsoft.com/office/drawing/2014/main" id="{BDC21E21-1CB5-4E29-8F93-D511A3E3A6F2}"/>
              </a:ext>
            </a:extLst>
          </p:cNvPr>
          <p:cNvSpPr/>
          <p:nvPr/>
        </p:nvSpPr>
        <p:spPr>
          <a:xfrm>
            <a:off x="1573770" y="381124"/>
            <a:ext cx="1595531" cy="341006"/>
          </a:xfrm>
          <a:prstGeom prst="rect">
            <a:avLst/>
          </a:prstGeom>
          <a:noFill/>
        </p:spPr>
        <p:txBody>
          <a:bodyPr wrap="none" lIns="84406" tIns="42203" rIns="84406" bIns="42203">
            <a:spAutoFit/>
          </a:bodyPr>
          <a:lstStyle/>
          <a:p>
            <a:pPr algn="ctr"/>
            <a:r>
              <a:rPr lang="en-US" sz="1662" b="1" dirty="0">
                <a:ln w="0"/>
                <a:solidFill>
                  <a:srgbClr val="002060"/>
                </a:solidFill>
                <a:latin typeface="Tahoma" panose="020B0604030504040204" pitchFamily="34" charset="0"/>
                <a:ea typeface="Tahoma" panose="020B0604030504040204" pitchFamily="34" charset="0"/>
                <a:cs typeface="Tahoma" panose="020B0604030504040204" pitchFamily="34" charset="0"/>
              </a:rPr>
              <a:t>Lorem Ipsum</a:t>
            </a:r>
            <a:endParaRPr lang="en-US" sz="1662" dirty="0">
              <a:ln w="0"/>
              <a:solidFill>
                <a:srgbClr val="002060"/>
              </a:solidFill>
              <a:latin typeface="Segoe UI" panose="020B0502040204020203" pitchFamily="34" charset="0"/>
              <a:ea typeface="Tahoma" panose="020B0604030504040204" pitchFamily="34" charset="0"/>
              <a:cs typeface="Segoe UI" panose="020B0502040204020203" pitchFamily="34" charset="0"/>
            </a:endParaRPr>
          </a:p>
        </p:txBody>
      </p:sp>
    </p:spTree>
    <p:extLst>
      <p:ext uri="{BB962C8B-B14F-4D97-AF65-F5344CB8AC3E}">
        <p14:creationId xmlns:p14="http://schemas.microsoft.com/office/powerpoint/2010/main" val="40825740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9000"/>
            <a:lum/>
          </a:blip>
          <a:srcRect/>
          <a:stretch>
            <a:fillRect l="-58000" r="-58000"/>
          </a:stretch>
        </a:blipFill>
        <a:effectLst/>
      </p:bgPr>
    </p:bg>
    <p:spTree>
      <p:nvGrpSpPr>
        <p:cNvPr id="1" name=""/>
        <p:cNvGrpSpPr/>
        <p:nvPr/>
      </p:nvGrpSpPr>
      <p:grpSpPr>
        <a:xfrm>
          <a:off x="0" y="0"/>
          <a:ext cx="0" cy="0"/>
          <a:chOff x="0" y="0"/>
          <a:chExt cx="0" cy="0"/>
        </a:xfrm>
      </p:grpSpPr>
      <p:sp>
        <p:nvSpPr>
          <p:cNvPr id="8" name="Rectangle 7"/>
          <p:cNvSpPr/>
          <p:nvPr/>
        </p:nvSpPr>
        <p:spPr>
          <a:xfrm>
            <a:off x="0" y="-5740"/>
            <a:ext cx="6858000" cy="9144000"/>
          </a:xfrm>
          <a:prstGeom prst="rect">
            <a:avLst/>
          </a:prstGeom>
          <a:gradFill>
            <a:gsLst>
              <a:gs pos="0">
                <a:schemeClr val="tx1">
                  <a:alpha val="59000"/>
                </a:schemeClr>
              </a:gs>
              <a:gs pos="49000">
                <a:schemeClr val="tx1">
                  <a:alpha val="64000"/>
                </a:schemeClr>
              </a:gs>
              <a:gs pos="100000">
                <a:schemeClr val="tx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5" name="Rectangle 4"/>
          <p:cNvSpPr/>
          <p:nvPr/>
        </p:nvSpPr>
        <p:spPr>
          <a:xfrm>
            <a:off x="314443" y="1144788"/>
            <a:ext cx="6291964" cy="483031"/>
          </a:xfrm>
          <a:prstGeom prst="rect">
            <a:avLst/>
          </a:prstGeom>
          <a:noFill/>
        </p:spPr>
        <p:txBody>
          <a:bodyPr wrap="square" lIns="84406" tIns="42203" rIns="84406" bIns="42203">
            <a:spAutoFit/>
          </a:bodyPr>
          <a:lstStyle/>
          <a:p>
            <a:pPr algn="ctr"/>
            <a:r>
              <a:rPr lang="id-ID" sz="2585" dirty="0">
                <a:ln w="0"/>
                <a:solidFill>
                  <a:schemeClr val="bg1"/>
                </a:solidFill>
                <a:latin typeface="Segoe UI Black" panose="020B0A02040204020203" pitchFamily="34" charset="0"/>
                <a:ea typeface="Segoe UI Black" panose="020B0A02040204020203" pitchFamily="34" charset="0"/>
                <a:cs typeface="Segoe UI Black" panose="020B0A02040204020203" pitchFamily="34" charset="0"/>
              </a:rPr>
              <a:t>UCAPAN TERIMA KASIH</a:t>
            </a:r>
            <a:endParaRPr lang="en-US" sz="2585" dirty="0">
              <a:ln w="0"/>
              <a:solidFill>
                <a:schemeClr val="bg1"/>
              </a:solidFill>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7" name="Rectangle 6"/>
          <p:cNvSpPr/>
          <p:nvPr/>
        </p:nvSpPr>
        <p:spPr>
          <a:xfrm>
            <a:off x="1835322" y="2054873"/>
            <a:ext cx="3153593" cy="5456509"/>
          </a:xfrm>
          <a:prstGeom prst="rect">
            <a:avLst/>
          </a:prstGeom>
          <a:noFill/>
        </p:spPr>
        <p:txBody>
          <a:bodyPr wrap="square" lIns="84406" tIns="42203" rIns="84406" bIns="42203">
            <a:spAutoFit/>
          </a:bodyPr>
          <a:lstStyle/>
          <a:p>
            <a:pPr algn="ctr"/>
            <a:r>
              <a:rPr lang="id-ID" sz="1662" dirty="0">
                <a:ln w="0"/>
                <a:solidFill>
                  <a:schemeClr val="bg1">
                    <a:lumMod val="95000"/>
                  </a:schemeClr>
                </a:solidFill>
              </a:rPr>
              <a:t>Kepada Tuhan Yang Maha Esa yang telah memberikan</a:t>
            </a:r>
          </a:p>
          <a:p>
            <a:pPr algn="ctr"/>
            <a:r>
              <a:rPr lang="id-ID" sz="1662" dirty="0">
                <a:ln w="0"/>
                <a:solidFill>
                  <a:schemeClr val="bg1">
                    <a:lumMod val="95000"/>
                  </a:schemeClr>
                </a:solidFill>
              </a:rPr>
              <a:t>Kesempatan kepada saya untuk terus berkarya </a:t>
            </a:r>
          </a:p>
          <a:p>
            <a:pPr algn="ctr"/>
            <a:endParaRPr lang="id-ID" sz="1662" dirty="0">
              <a:ln w="0"/>
              <a:solidFill>
                <a:schemeClr val="bg1">
                  <a:lumMod val="95000"/>
                </a:schemeClr>
              </a:solidFill>
            </a:endParaRPr>
          </a:p>
          <a:p>
            <a:pPr algn="ctr"/>
            <a:r>
              <a:rPr lang="id-ID" sz="1662" dirty="0">
                <a:ln w="0"/>
                <a:solidFill>
                  <a:schemeClr val="bg1">
                    <a:lumMod val="95000"/>
                  </a:schemeClr>
                </a:solidFill>
              </a:rPr>
              <a:t>Orang tua yang telah membesarkan dan dengan sabar</a:t>
            </a:r>
          </a:p>
          <a:p>
            <a:pPr algn="ctr"/>
            <a:r>
              <a:rPr lang="id-ID" sz="1662" dirty="0">
                <a:ln w="0"/>
                <a:solidFill>
                  <a:schemeClr val="bg1">
                    <a:lumMod val="95000"/>
                  </a:schemeClr>
                </a:solidFill>
              </a:rPr>
              <a:t>Membimbing saya hingga saat ini</a:t>
            </a:r>
            <a:endParaRPr lang="en-US" sz="1662" dirty="0">
              <a:ln w="0"/>
              <a:solidFill>
                <a:schemeClr val="bg1">
                  <a:lumMod val="95000"/>
                </a:schemeClr>
              </a:solidFill>
            </a:endParaRPr>
          </a:p>
          <a:p>
            <a:pPr algn="ctr"/>
            <a:endParaRPr lang="id-ID" sz="1662" dirty="0">
              <a:ln w="0"/>
              <a:solidFill>
                <a:schemeClr val="bg1">
                  <a:lumMod val="95000"/>
                </a:schemeClr>
              </a:solidFill>
            </a:endParaRPr>
          </a:p>
          <a:p>
            <a:pPr algn="ctr"/>
            <a:r>
              <a:rPr lang="id-ID" sz="1662" dirty="0">
                <a:ln w="0"/>
                <a:solidFill>
                  <a:schemeClr val="bg1">
                    <a:lumMod val="95000"/>
                  </a:schemeClr>
                </a:solidFill>
              </a:rPr>
              <a:t>Orang tua yang telah membesarkan dan dengan sabar</a:t>
            </a:r>
          </a:p>
          <a:p>
            <a:pPr algn="ctr"/>
            <a:r>
              <a:rPr lang="id-ID" sz="1662" dirty="0">
                <a:ln w="0"/>
                <a:solidFill>
                  <a:schemeClr val="bg1">
                    <a:lumMod val="95000"/>
                  </a:schemeClr>
                </a:solidFill>
              </a:rPr>
              <a:t>Membimbing saya hingga saat ini</a:t>
            </a:r>
          </a:p>
          <a:p>
            <a:pPr algn="ctr"/>
            <a:endParaRPr lang="id-ID" sz="1662" dirty="0">
              <a:ln w="0"/>
              <a:solidFill>
                <a:schemeClr val="bg1">
                  <a:lumMod val="95000"/>
                </a:schemeClr>
              </a:solidFill>
            </a:endParaRPr>
          </a:p>
          <a:p>
            <a:pPr algn="ctr"/>
            <a:r>
              <a:rPr lang="id-ID" sz="1662" dirty="0">
                <a:ln w="0"/>
                <a:solidFill>
                  <a:schemeClr val="bg1">
                    <a:lumMod val="95000"/>
                  </a:schemeClr>
                </a:solidFill>
              </a:rPr>
              <a:t>Saudara yang membantu dan menginspirasi saya menulis</a:t>
            </a:r>
          </a:p>
          <a:p>
            <a:pPr algn="ctr"/>
            <a:endParaRPr lang="id-ID" sz="1662" dirty="0">
              <a:ln w="0"/>
              <a:solidFill>
                <a:schemeClr val="bg1">
                  <a:lumMod val="95000"/>
                </a:schemeClr>
              </a:solidFill>
            </a:endParaRPr>
          </a:p>
          <a:p>
            <a:pPr algn="ctr"/>
            <a:r>
              <a:rPr lang="id-ID" sz="1662" dirty="0">
                <a:ln w="0"/>
                <a:solidFill>
                  <a:schemeClr val="bg1">
                    <a:lumMod val="95000"/>
                  </a:schemeClr>
                </a:solidFill>
              </a:rPr>
              <a:t>Dan khusus saya persembahkan buku/ebook ini spesial untuk</a:t>
            </a:r>
          </a:p>
          <a:p>
            <a:pPr algn="ctr"/>
            <a:r>
              <a:rPr lang="id-ID" sz="1662" dirty="0">
                <a:ln w="0"/>
                <a:solidFill>
                  <a:schemeClr val="bg1">
                    <a:lumMod val="95000"/>
                  </a:schemeClr>
                </a:solidFill>
              </a:rPr>
              <a:t>Orang terkasih (nama) dan (nama) yang memotivasi saya untuk</a:t>
            </a:r>
          </a:p>
          <a:p>
            <a:pPr algn="ctr"/>
            <a:r>
              <a:rPr lang="id-ID" sz="1662" dirty="0">
                <a:ln w="0"/>
                <a:solidFill>
                  <a:schemeClr val="bg1">
                    <a:lumMod val="95000"/>
                  </a:schemeClr>
                </a:solidFill>
              </a:rPr>
              <a:t>Menulis dan berkarya</a:t>
            </a:r>
            <a:endParaRPr lang="en-US" sz="1662" dirty="0">
              <a:ln w="0"/>
              <a:solidFill>
                <a:schemeClr val="bg1">
                  <a:lumMod val="95000"/>
                </a:schemeClr>
              </a:solidFill>
            </a:endParaRPr>
          </a:p>
        </p:txBody>
      </p:sp>
      <p:sp>
        <p:nvSpPr>
          <p:cNvPr id="2" name="Frame 1"/>
          <p:cNvSpPr/>
          <p:nvPr/>
        </p:nvSpPr>
        <p:spPr>
          <a:xfrm>
            <a:off x="584513" y="339092"/>
            <a:ext cx="5655212" cy="8523555"/>
          </a:xfrm>
          <a:prstGeom prst="frame">
            <a:avLst>
              <a:gd name="adj1" fmla="val 21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solidFill>
                <a:schemeClr val="tx1"/>
              </a:solidFill>
            </a:endParaRPr>
          </a:p>
        </p:txBody>
      </p:sp>
      <p:sp>
        <p:nvSpPr>
          <p:cNvPr id="9" name="Right Triangle 8"/>
          <p:cNvSpPr/>
          <p:nvPr/>
        </p:nvSpPr>
        <p:spPr>
          <a:xfrm flipH="1">
            <a:off x="5644216" y="8208202"/>
            <a:ext cx="805696" cy="805696"/>
          </a:xfrm>
          <a:prstGeom prst="rtTriangl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10" name="Right Triangle 9"/>
          <p:cNvSpPr/>
          <p:nvPr/>
        </p:nvSpPr>
        <p:spPr>
          <a:xfrm rot="16200000" flipH="1" flipV="1">
            <a:off x="451039" y="146764"/>
            <a:ext cx="805696" cy="805696"/>
          </a:xfrm>
          <a:prstGeom prst="rtTriangl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Tree>
    <p:extLst>
      <p:ext uri="{BB962C8B-B14F-4D97-AF65-F5344CB8AC3E}">
        <p14:creationId xmlns:p14="http://schemas.microsoft.com/office/powerpoint/2010/main" val="29867818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6"/>
          <p:cNvSpPr/>
          <p:nvPr/>
        </p:nvSpPr>
        <p:spPr>
          <a:xfrm>
            <a:off x="263769" y="343949"/>
            <a:ext cx="1181686" cy="378097"/>
          </a:xfrm>
          <a:custGeom>
            <a:avLst/>
            <a:gdLst>
              <a:gd name="connsiteX0" fmla="*/ 0 w 3829050"/>
              <a:gd name="connsiteY0" fmla="*/ 0 h 419100"/>
              <a:gd name="connsiteX1" fmla="*/ 3829050 w 3829050"/>
              <a:gd name="connsiteY1" fmla="*/ 0 h 419100"/>
              <a:gd name="connsiteX2" fmla="*/ 3829050 w 3829050"/>
              <a:gd name="connsiteY2" fmla="*/ 419100 h 419100"/>
              <a:gd name="connsiteX3" fmla="*/ 0 w 3829050"/>
              <a:gd name="connsiteY3" fmla="*/ 419100 h 419100"/>
              <a:gd name="connsiteX4" fmla="*/ 0 w 3829050"/>
              <a:gd name="connsiteY4" fmla="*/ 0 h 419100"/>
              <a:gd name="connsiteX0" fmla="*/ 0 w 3829050"/>
              <a:gd name="connsiteY0" fmla="*/ 0 h 419100"/>
              <a:gd name="connsiteX1" fmla="*/ 3829050 w 3829050"/>
              <a:gd name="connsiteY1" fmla="*/ 0 h 419100"/>
              <a:gd name="connsiteX2" fmla="*/ 3486150 w 3829050"/>
              <a:gd name="connsiteY2" fmla="*/ 419100 h 419100"/>
              <a:gd name="connsiteX3" fmla="*/ 0 w 3829050"/>
              <a:gd name="connsiteY3" fmla="*/ 419100 h 419100"/>
              <a:gd name="connsiteX4" fmla="*/ 0 w 3829050"/>
              <a:gd name="connsiteY4" fmla="*/ 0 h 419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9050" h="419100">
                <a:moveTo>
                  <a:pt x="0" y="0"/>
                </a:moveTo>
                <a:lnTo>
                  <a:pt x="3829050" y="0"/>
                </a:lnTo>
                <a:lnTo>
                  <a:pt x="3486150" y="419100"/>
                </a:lnTo>
                <a:lnTo>
                  <a:pt x="0" y="419100"/>
                </a:lnTo>
                <a:lnTo>
                  <a:pt x="0" y="0"/>
                </a:lnTo>
                <a:close/>
              </a:path>
            </a:pathLst>
          </a:custGeom>
          <a:solidFill>
            <a:srgbClr val="00206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5" name="Rectangle 4"/>
          <p:cNvSpPr/>
          <p:nvPr/>
        </p:nvSpPr>
        <p:spPr>
          <a:xfrm>
            <a:off x="813869" y="343950"/>
            <a:ext cx="170525" cy="369282"/>
          </a:xfrm>
          <a:prstGeom prst="rect">
            <a:avLst/>
          </a:prstGeom>
          <a:noFill/>
        </p:spPr>
        <p:txBody>
          <a:bodyPr wrap="none" lIns="84406" tIns="42203" rIns="84406" bIns="42203">
            <a:spAutoFit/>
          </a:bodyPr>
          <a:lstStyle/>
          <a:p>
            <a:pPr algn="ctr"/>
            <a:endParaRPr lang="en-US" sz="1846" dirty="0">
              <a:ln w="0"/>
              <a:solidFill>
                <a:schemeClr val="bg1"/>
              </a:solidFill>
              <a:effectLst>
                <a:outerShdw blurRad="38100" dist="19050" dir="2700000" algn="tl" rotWithShape="0">
                  <a:schemeClr val="dk1">
                    <a:alpha val="40000"/>
                  </a:schemeClr>
                </a:outerShdw>
              </a:effectLst>
            </a:endParaRPr>
          </a:p>
        </p:txBody>
      </p:sp>
      <p:sp>
        <p:nvSpPr>
          <p:cNvPr id="9" name="Rectangle 8"/>
          <p:cNvSpPr/>
          <p:nvPr/>
        </p:nvSpPr>
        <p:spPr>
          <a:xfrm>
            <a:off x="640282" y="1535226"/>
            <a:ext cx="5590280" cy="1285480"/>
          </a:xfrm>
          <a:prstGeom prst="rect">
            <a:avLst/>
          </a:prstGeom>
        </p:spPr>
        <p:txBody>
          <a:bodyPr wrap="square">
            <a:spAutoFit/>
          </a:bodyPr>
          <a:lstStyle/>
          <a:p>
            <a:pPr algn="just">
              <a:lnSpc>
                <a:spcPct val="150000"/>
              </a:lnSpc>
            </a:pPr>
            <a:r>
              <a:rPr lang="id-ID" sz="1292" dirty="0">
                <a:solidFill>
                  <a:srgbClr val="000000"/>
                </a:solidFill>
                <a:latin typeface="Open Sans"/>
              </a:rPr>
              <a:t>Lorem ipsum dolor sit amet, consectetur adipiscing elit. Cras non tristique magna. Sed sodales lobortis est sit amet placerat. Aliquam ac pharetra lacus, in pretium tortor. Morbi tincidunt porta eros, id facilisis diam finibus eu. Donec tempus diam eget diam dictum fringilla. </a:t>
            </a:r>
          </a:p>
        </p:txBody>
      </p:sp>
      <p:sp>
        <p:nvSpPr>
          <p:cNvPr id="10" name="Rectangle 9"/>
          <p:cNvSpPr/>
          <p:nvPr/>
        </p:nvSpPr>
        <p:spPr>
          <a:xfrm>
            <a:off x="659024" y="6905998"/>
            <a:ext cx="5571538" cy="1583767"/>
          </a:xfrm>
          <a:prstGeom prst="rect">
            <a:avLst/>
          </a:prstGeom>
        </p:spPr>
        <p:txBody>
          <a:bodyPr wrap="square">
            <a:spAutoFit/>
          </a:bodyPr>
          <a:lstStyle/>
          <a:p>
            <a:pPr algn="just">
              <a:lnSpc>
                <a:spcPct val="150000"/>
              </a:lnSpc>
            </a:pPr>
            <a:r>
              <a:rPr lang="id-ID" sz="1292" dirty="0">
                <a:solidFill>
                  <a:srgbClr val="000000"/>
                </a:solidFill>
                <a:latin typeface="Open Sans"/>
              </a:rPr>
              <a:t>Etiam condimentum mauris sit amet urna dictum efficitur. In augue massa, semper id libero nec, pulvinar rutrum magna. Sed at ligula elementum, aliquet nulla eu, molestie enim. Cras sit amet libero at arcu lacinia venenatis vitae sed erat. Pellentesque facilisis est a diam vestibulum, molestie imperdiet augue fermentum. </a:t>
            </a:r>
            <a:endParaRPr lang="id-ID" sz="1292" dirty="0"/>
          </a:p>
        </p:txBody>
      </p:sp>
      <p:sp>
        <p:nvSpPr>
          <p:cNvPr id="2051" name="Rectangle 2050"/>
          <p:cNvSpPr/>
          <p:nvPr/>
        </p:nvSpPr>
        <p:spPr>
          <a:xfrm>
            <a:off x="640965" y="1052254"/>
            <a:ext cx="1760640" cy="483031"/>
          </a:xfrm>
          <a:prstGeom prst="rect">
            <a:avLst/>
          </a:prstGeom>
          <a:noFill/>
        </p:spPr>
        <p:txBody>
          <a:bodyPr wrap="none" lIns="84406" tIns="42203" rIns="84406" bIns="42203">
            <a:spAutoFit/>
          </a:bodyPr>
          <a:lstStyle/>
          <a:p>
            <a:pPr algn="ctr"/>
            <a:r>
              <a:rPr lang="id-ID" sz="2585" dirty="0">
                <a:ln w="0"/>
                <a:solidFill>
                  <a:srgbClr val="002060"/>
                </a:solidFill>
                <a:latin typeface="Segoe UI Black" panose="020B0A02040204020203" pitchFamily="34" charset="0"/>
                <a:ea typeface="Segoe UI Black" panose="020B0A02040204020203" pitchFamily="34" charset="0"/>
                <a:cs typeface="Segoe UI Black" panose="020B0A02040204020203" pitchFamily="34" charset="0"/>
              </a:rPr>
              <a:t>PENUTUP</a:t>
            </a:r>
            <a:endParaRPr lang="en-US" sz="2585" dirty="0">
              <a:ln w="0"/>
              <a:solidFill>
                <a:srgbClr val="002060"/>
              </a:solidFill>
              <a:latin typeface="Segoe UI Black" panose="020B0A02040204020203" pitchFamily="34" charset="0"/>
              <a:ea typeface="Segoe UI Black" panose="020B0A02040204020203" pitchFamily="34" charset="0"/>
              <a:cs typeface="Segoe UI Black" panose="020B0A02040204020203" pitchFamily="34" charset="0"/>
            </a:endParaRPr>
          </a:p>
        </p:txBody>
      </p:sp>
      <p:pic>
        <p:nvPicPr>
          <p:cNvPr id="22" name="Picture Placeholder 21">
            <a:extLst>
              <a:ext uri="{FF2B5EF4-FFF2-40B4-BE49-F238E27FC236}">
                <a16:creationId xmlns:a16="http://schemas.microsoft.com/office/drawing/2014/main" id="{D289684E-C6FB-40D6-AA52-575101540228}"/>
              </a:ext>
            </a:extLst>
          </p:cNvPr>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l="7785" r="7785"/>
          <a:stretch>
            <a:fillRect/>
          </a:stretch>
        </p:blipFill>
        <p:spPr/>
      </p:pic>
      <p:pic>
        <p:nvPicPr>
          <p:cNvPr id="24" name="Picture Placeholder 23">
            <a:extLst>
              <a:ext uri="{FF2B5EF4-FFF2-40B4-BE49-F238E27FC236}">
                <a16:creationId xmlns:a16="http://schemas.microsoft.com/office/drawing/2014/main" id="{9A63B2F7-A5EE-4F99-90ED-ACFF478B943C}"/>
              </a:ext>
            </a:extLst>
          </p:cNvPr>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l="7678" r="7678"/>
          <a:stretch>
            <a:fillRect/>
          </a:stretch>
        </p:blipFill>
        <p:spPr/>
      </p:pic>
      <p:pic>
        <p:nvPicPr>
          <p:cNvPr id="26" name="Picture Placeholder 25">
            <a:extLst>
              <a:ext uri="{FF2B5EF4-FFF2-40B4-BE49-F238E27FC236}">
                <a16:creationId xmlns:a16="http://schemas.microsoft.com/office/drawing/2014/main" id="{D84F566F-7F3E-49C5-B4B5-62619212ADDB}"/>
              </a:ext>
            </a:extLst>
          </p:cNvPr>
          <p:cNvPicPr>
            <a:picLocks noGrp="1" noChangeAspect="1"/>
          </p:cNvPicPr>
          <p:nvPr>
            <p:ph type="pic" sz="quarter" idx="13"/>
          </p:nvPr>
        </p:nvPicPr>
        <p:blipFill>
          <a:blip r:embed="rId4" cstate="print">
            <a:extLst>
              <a:ext uri="{28A0092B-C50C-407E-A947-70E740481C1C}">
                <a14:useLocalDpi xmlns:a14="http://schemas.microsoft.com/office/drawing/2010/main" val="0"/>
              </a:ext>
            </a:extLst>
          </a:blip>
          <a:srcRect t="6445" b="6445"/>
          <a:stretch>
            <a:fillRect/>
          </a:stretch>
        </p:blipFill>
        <p:spPr/>
      </p:pic>
      <p:pic>
        <p:nvPicPr>
          <p:cNvPr id="12" name="Picture Placeholder 11">
            <a:extLst>
              <a:ext uri="{FF2B5EF4-FFF2-40B4-BE49-F238E27FC236}">
                <a16:creationId xmlns:a16="http://schemas.microsoft.com/office/drawing/2014/main" id="{B8E70532-962B-4C7F-BEEF-7E4FD17A04DC}"/>
              </a:ext>
            </a:extLst>
          </p:cNvPr>
          <p:cNvPicPr>
            <a:picLocks noGrp="1" noChangeAspect="1"/>
          </p:cNvPicPr>
          <p:nvPr>
            <p:ph type="pic" sz="quarter" idx="10"/>
          </p:nvPr>
        </p:nvPicPr>
        <p:blipFill>
          <a:blip r:embed="rId5" cstate="print">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t="6495" b="6495"/>
          <a:stretch>
            <a:fillRect/>
          </a:stretch>
        </p:blipFill>
        <p:spPr/>
      </p:pic>
      <p:sp>
        <p:nvSpPr>
          <p:cNvPr id="32" name="Rectangle 31">
            <a:extLst>
              <a:ext uri="{FF2B5EF4-FFF2-40B4-BE49-F238E27FC236}">
                <a16:creationId xmlns:a16="http://schemas.microsoft.com/office/drawing/2014/main" id="{5917675A-1C98-4BF6-ABC3-AADC1C473CD0}"/>
              </a:ext>
            </a:extLst>
          </p:cNvPr>
          <p:cNvSpPr/>
          <p:nvPr/>
        </p:nvSpPr>
        <p:spPr>
          <a:xfrm>
            <a:off x="1573770" y="381124"/>
            <a:ext cx="1595531" cy="341006"/>
          </a:xfrm>
          <a:prstGeom prst="rect">
            <a:avLst/>
          </a:prstGeom>
          <a:noFill/>
        </p:spPr>
        <p:txBody>
          <a:bodyPr wrap="none" lIns="84406" tIns="42203" rIns="84406" bIns="42203">
            <a:spAutoFit/>
          </a:bodyPr>
          <a:lstStyle/>
          <a:p>
            <a:pPr algn="ctr"/>
            <a:r>
              <a:rPr lang="en-US" sz="1662" b="1" dirty="0">
                <a:ln w="0"/>
                <a:solidFill>
                  <a:srgbClr val="002060"/>
                </a:solidFill>
                <a:latin typeface="Tahoma" panose="020B0604030504040204" pitchFamily="34" charset="0"/>
                <a:ea typeface="Tahoma" panose="020B0604030504040204" pitchFamily="34" charset="0"/>
                <a:cs typeface="Tahoma" panose="020B0604030504040204" pitchFamily="34" charset="0"/>
              </a:rPr>
              <a:t>Lorem Ipsum</a:t>
            </a:r>
            <a:endParaRPr lang="en-US" sz="1662" dirty="0">
              <a:ln w="0"/>
              <a:solidFill>
                <a:srgbClr val="002060"/>
              </a:solidFill>
              <a:latin typeface="Segoe UI" panose="020B0502040204020203" pitchFamily="34" charset="0"/>
              <a:ea typeface="Tahoma" panose="020B0604030504040204" pitchFamily="34" charset="0"/>
              <a:cs typeface="Segoe UI" panose="020B0502040204020203" pitchFamily="34" charset="0"/>
            </a:endParaRPr>
          </a:p>
        </p:txBody>
      </p:sp>
    </p:spTree>
    <p:extLst>
      <p:ext uri="{BB962C8B-B14F-4D97-AF65-F5344CB8AC3E}">
        <p14:creationId xmlns:p14="http://schemas.microsoft.com/office/powerpoint/2010/main" val="19503159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1" name="Rectangle 2050"/>
          <p:cNvSpPr/>
          <p:nvPr/>
        </p:nvSpPr>
        <p:spPr>
          <a:xfrm>
            <a:off x="499407" y="1064336"/>
            <a:ext cx="1895292" cy="880833"/>
          </a:xfrm>
          <a:prstGeom prst="rect">
            <a:avLst/>
          </a:prstGeom>
          <a:noFill/>
        </p:spPr>
        <p:txBody>
          <a:bodyPr wrap="none" lIns="84406" tIns="42203" rIns="84406" bIns="42203">
            <a:spAutoFit/>
          </a:bodyPr>
          <a:lstStyle/>
          <a:p>
            <a:r>
              <a:rPr lang="id-ID" sz="2585" dirty="0">
                <a:ln w="0"/>
                <a:solidFill>
                  <a:srgbClr val="002060"/>
                </a:solidFill>
                <a:latin typeface="Segoe UI Black" panose="020B0A02040204020203" pitchFamily="34" charset="0"/>
                <a:ea typeface="Segoe UI Black" panose="020B0A02040204020203" pitchFamily="34" charset="0"/>
                <a:cs typeface="Segoe UI Black" panose="020B0A02040204020203" pitchFamily="34" charset="0"/>
              </a:rPr>
              <a:t>TENTANG </a:t>
            </a:r>
          </a:p>
          <a:p>
            <a:r>
              <a:rPr lang="id-ID" sz="2585" dirty="0">
                <a:ln w="0"/>
                <a:solidFill>
                  <a:srgbClr val="002060"/>
                </a:solidFill>
                <a:ea typeface="Segoe UI Black" panose="020B0A02040204020203" pitchFamily="34" charset="0"/>
                <a:cs typeface="Segoe UI Black" panose="020B0A02040204020203" pitchFamily="34" charset="0"/>
              </a:rPr>
              <a:t>PENULIS</a:t>
            </a:r>
            <a:endParaRPr lang="en-US" sz="2585" dirty="0">
              <a:ln w="0"/>
              <a:solidFill>
                <a:srgbClr val="002060"/>
              </a:solidFill>
              <a:ea typeface="Segoe UI Black" panose="020B0A02040204020203" pitchFamily="34" charset="0"/>
              <a:cs typeface="Segoe UI Black" panose="020B0A02040204020203" pitchFamily="34" charset="0"/>
            </a:endParaRPr>
          </a:p>
        </p:txBody>
      </p:sp>
      <p:sp>
        <p:nvSpPr>
          <p:cNvPr id="5" name="Rectangle 4"/>
          <p:cNvSpPr/>
          <p:nvPr/>
        </p:nvSpPr>
        <p:spPr>
          <a:xfrm>
            <a:off x="813869" y="1135361"/>
            <a:ext cx="170525" cy="369282"/>
          </a:xfrm>
          <a:prstGeom prst="rect">
            <a:avLst/>
          </a:prstGeom>
          <a:noFill/>
        </p:spPr>
        <p:txBody>
          <a:bodyPr wrap="none" lIns="84406" tIns="42203" rIns="84406" bIns="42203">
            <a:spAutoFit/>
          </a:bodyPr>
          <a:lstStyle/>
          <a:p>
            <a:pPr algn="ctr"/>
            <a:endParaRPr lang="en-US" sz="1846" dirty="0">
              <a:ln w="0"/>
              <a:solidFill>
                <a:schemeClr val="bg1"/>
              </a:solidFill>
              <a:effectLst>
                <a:outerShdw blurRad="38100" dist="19050" dir="2700000" algn="tl" rotWithShape="0">
                  <a:schemeClr val="dk1">
                    <a:alpha val="40000"/>
                  </a:schemeClr>
                </a:outerShdw>
              </a:effectLst>
            </a:endParaRPr>
          </a:p>
        </p:txBody>
      </p:sp>
      <p:sp>
        <p:nvSpPr>
          <p:cNvPr id="9" name="Rectangle 8"/>
          <p:cNvSpPr/>
          <p:nvPr/>
        </p:nvSpPr>
        <p:spPr>
          <a:xfrm>
            <a:off x="3433941" y="2037145"/>
            <a:ext cx="2915328" cy="2776914"/>
          </a:xfrm>
          <a:prstGeom prst="rect">
            <a:avLst/>
          </a:prstGeom>
        </p:spPr>
        <p:txBody>
          <a:bodyPr wrap="square">
            <a:spAutoFit/>
          </a:bodyPr>
          <a:lstStyle/>
          <a:p>
            <a:pPr>
              <a:lnSpc>
                <a:spcPct val="150000"/>
              </a:lnSpc>
            </a:pPr>
            <a:r>
              <a:rPr lang="id-ID" sz="1292" dirty="0">
                <a:solidFill>
                  <a:schemeClr val="accent5">
                    <a:lumMod val="75000"/>
                  </a:schemeClr>
                </a:solidFill>
                <a:latin typeface="Open Sans"/>
              </a:rPr>
              <a:t>Lorem ipsum dolor sit amet, consectetur adipiscing elit. Cras non tristique magna. Sed sodales lobortis est sit amet placerat. Aliquam ac pharetra lacus, in pretium tortor. Morbi tincidunt porta eros, id facilisis diam finibus eu. Donec tempus diam eget diam dictum fringilla. </a:t>
            </a:r>
          </a:p>
        </p:txBody>
      </p:sp>
      <p:sp>
        <p:nvSpPr>
          <p:cNvPr id="10" name="Rectangle 9"/>
          <p:cNvSpPr/>
          <p:nvPr/>
        </p:nvSpPr>
        <p:spPr>
          <a:xfrm>
            <a:off x="3442566" y="4508826"/>
            <a:ext cx="2915328" cy="1285480"/>
          </a:xfrm>
          <a:prstGeom prst="rect">
            <a:avLst/>
          </a:prstGeom>
        </p:spPr>
        <p:txBody>
          <a:bodyPr wrap="square">
            <a:spAutoFit/>
          </a:bodyPr>
          <a:lstStyle/>
          <a:p>
            <a:pPr>
              <a:lnSpc>
                <a:spcPct val="150000"/>
              </a:lnSpc>
            </a:pPr>
            <a:r>
              <a:rPr lang="id-ID" sz="1292" dirty="0">
                <a:solidFill>
                  <a:schemeClr val="accent5">
                    <a:lumMod val="75000"/>
                  </a:schemeClr>
                </a:solidFill>
                <a:latin typeface="Open Sans"/>
              </a:rPr>
              <a:t>Etiam condimentum mauris sit amet urna dictum efficitur. In augue massa, semper id libero nec, pulvinar rutrum magna</a:t>
            </a:r>
            <a:endParaRPr lang="id-ID" sz="1292" dirty="0">
              <a:solidFill>
                <a:schemeClr val="accent5">
                  <a:lumMod val="75000"/>
                </a:schemeClr>
              </a:solidFill>
            </a:endParaRPr>
          </a:p>
        </p:txBody>
      </p:sp>
      <p:sp>
        <p:nvSpPr>
          <p:cNvPr id="2" name="Rectangle 1"/>
          <p:cNvSpPr/>
          <p:nvPr/>
        </p:nvSpPr>
        <p:spPr>
          <a:xfrm>
            <a:off x="3427238" y="1703564"/>
            <a:ext cx="1924082" cy="483031"/>
          </a:xfrm>
          <a:prstGeom prst="rect">
            <a:avLst/>
          </a:prstGeom>
          <a:noFill/>
        </p:spPr>
        <p:txBody>
          <a:bodyPr wrap="none" lIns="84406" tIns="42203" rIns="84406" bIns="42203">
            <a:spAutoFit/>
          </a:bodyPr>
          <a:lstStyle/>
          <a:p>
            <a:pPr algn="ctr"/>
            <a:r>
              <a:rPr lang="id-ID" sz="2585" dirty="0">
                <a:ln w="0"/>
                <a:solidFill>
                  <a:srgbClr val="002060"/>
                </a:solidFill>
                <a:effectLst>
                  <a:outerShdw blurRad="38100" dist="19050" dir="2700000" algn="tl" rotWithShape="0">
                    <a:schemeClr val="dk1">
                      <a:alpha val="40000"/>
                    </a:schemeClr>
                  </a:outerShdw>
                </a:effectLst>
              </a:rPr>
              <a:t>NAMA ANDA</a:t>
            </a:r>
            <a:endParaRPr lang="en-US" sz="2585" dirty="0">
              <a:ln w="0"/>
              <a:solidFill>
                <a:srgbClr val="002060"/>
              </a:solidFill>
              <a:effectLst>
                <a:outerShdw blurRad="38100" dist="19050" dir="2700000" algn="tl" rotWithShape="0">
                  <a:schemeClr val="dk1">
                    <a:alpha val="40000"/>
                  </a:schemeClr>
                </a:outerShdw>
              </a:effectLst>
            </a:endParaRPr>
          </a:p>
        </p:txBody>
      </p:sp>
      <p:sp>
        <p:nvSpPr>
          <p:cNvPr id="4" name="Rectangle 3"/>
          <p:cNvSpPr/>
          <p:nvPr/>
        </p:nvSpPr>
        <p:spPr>
          <a:xfrm>
            <a:off x="354499" y="4734910"/>
            <a:ext cx="2846790" cy="3672544"/>
          </a:xfrm>
          <a:prstGeom prst="rect">
            <a:avLst/>
          </a:prstGeom>
        </p:spPr>
        <p:txBody>
          <a:bodyPr wrap="square">
            <a:spAutoFit/>
          </a:bodyPr>
          <a:lstStyle/>
          <a:p>
            <a:r>
              <a:rPr lang="id-ID" sz="2585" dirty="0">
                <a:solidFill>
                  <a:schemeClr val="accent5">
                    <a:lumMod val="75000"/>
                  </a:schemeClr>
                </a:solidFill>
              </a:rPr>
              <a:t>Lorem ipsum dolor sit amet, consectetur adipiscing elit. Cras non tristique magna. Sed sodales lobortis est sit amet placerat. Aliquam ac pharetra lacus “</a:t>
            </a:r>
          </a:p>
        </p:txBody>
      </p:sp>
      <p:grpSp>
        <p:nvGrpSpPr>
          <p:cNvPr id="26" name="Group 25"/>
          <p:cNvGrpSpPr/>
          <p:nvPr/>
        </p:nvGrpSpPr>
        <p:grpSpPr>
          <a:xfrm>
            <a:off x="3543419" y="6530989"/>
            <a:ext cx="2713315" cy="899039"/>
            <a:chOff x="463711" y="216352"/>
            <a:chExt cx="2939424" cy="973959"/>
          </a:xfrm>
        </p:grpSpPr>
        <p:sp>
          <p:nvSpPr>
            <p:cNvPr id="27" name="Rectangle 26"/>
            <p:cNvSpPr/>
            <p:nvPr/>
          </p:nvSpPr>
          <p:spPr>
            <a:xfrm>
              <a:off x="1414156" y="423602"/>
              <a:ext cx="1988979" cy="523284"/>
            </a:xfrm>
            <a:prstGeom prst="rect">
              <a:avLst/>
            </a:prstGeom>
            <a:noFill/>
          </p:spPr>
          <p:txBody>
            <a:bodyPr wrap="none" lIns="84406" tIns="42203" rIns="84406" bIns="42203">
              <a:spAutoFit/>
            </a:bodyPr>
            <a:lstStyle/>
            <a:p>
              <a:pPr algn="ctr"/>
              <a:r>
                <a:rPr lang="id-ID" sz="2585" dirty="0">
                  <a:ln w="0"/>
                  <a:solidFill>
                    <a:srgbClr val="002060"/>
                  </a:solidFill>
                  <a:latin typeface="Longhaul" pitchFamily="2" charset="0"/>
                </a:rPr>
                <a:t>Logo Anda</a:t>
              </a:r>
              <a:endParaRPr lang="en-US" sz="2585" dirty="0">
                <a:ln w="0"/>
                <a:solidFill>
                  <a:srgbClr val="002060"/>
                </a:solidFill>
                <a:latin typeface="Longhaul" pitchFamily="2" charset="0"/>
              </a:endParaRPr>
            </a:p>
          </p:txBody>
        </p:sp>
        <p:grpSp>
          <p:nvGrpSpPr>
            <p:cNvPr id="28" name="Group 27"/>
            <p:cNvGrpSpPr/>
            <p:nvPr/>
          </p:nvGrpSpPr>
          <p:grpSpPr>
            <a:xfrm flipH="1">
              <a:off x="463711" y="216352"/>
              <a:ext cx="843214" cy="973959"/>
              <a:chOff x="8451851" y="10483850"/>
              <a:chExt cx="1412875" cy="1631950"/>
            </a:xfrm>
          </p:grpSpPr>
          <p:sp>
            <p:nvSpPr>
              <p:cNvPr id="29" name="Freeform 488"/>
              <p:cNvSpPr>
                <a:spLocks/>
              </p:cNvSpPr>
              <p:nvPr/>
            </p:nvSpPr>
            <p:spPr bwMode="auto">
              <a:xfrm>
                <a:off x="9158288" y="10483850"/>
                <a:ext cx="0" cy="279400"/>
              </a:xfrm>
              <a:custGeom>
                <a:avLst/>
                <a:gdLst>
                  <a:gd name="T0" fmla="*/ 176 h 176"/>
                  <a:gd name="T1" fmla="*/ 176 h 176"/>
                  <a:gd name="T2" fmla="*/ 0 h 176"/>
                  <a:gd name="T3" fmla="*/ 0 h 176"/>
                  <a:gd name="T4" fmla="*/ 176 h 176"/>
                  <a:gd name="T5" fmla="*/ 176 h 176"/>
                </a:gdLst>
                <a:ahLst/>
                <a:cxnLst>
                  <a:cxn ang="0">
                    <a:pos x="0" y="T0"/>
                  </a:cxn>
                  <a:cxn ang="0">
                    <a:pos x="0" y="T1"/>
                  </a:cxn>
                  <a:cxn ang="0">
                    <a:pos x="0" y="T2"/>
                  </a:cxn>
                  <a:cxn ang="0">
                    <a:pos x="0" y="T3"/>
                  </a:cxn>
                  <a:cxn ang="0">
                    <a:pos x="0" y="T4"/>
                  </a:cxn>
                  <a:cxn ang="0">
                    <a:pos x="0" y="T5"/>
                  </a:cxn>
                </a:cxnLst>
                <a:rect l="0" t="0" r="r" b="b"/>
                <a:pathLst>
                  <a:path h="176">
                    <a:moveTo>
                      <a:pt x="0" y="176"/>
                    </a:moveTo>
                    <a:lnTo>
                      <a:pt x="0" y="176"/>
                    </a:lnTo>
                    <a:lnTo>
                      <a:pt x="0" y="0"/>
                    </a:lnTo>
                    <a:lnTo>
                      <a:pt x="0" y="0"/>
                    </a:lnTo>
                    <a:lnTo>
                      <a:pt x="0" y="176"/>
                    </a:lnTo>
                    <a:lnTo>
                      <a:pt x="0" y="176"/>
                    </a:lnTo>
                    <a:close/>
                  </a:path>
                </a:pathLst>
              </a:custGeom>
              <a:solidFill>
                <a:srgbClr val="CDE3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en-US" sz="1662"/>
              </a:p>
            </p:txBody>
          </p:sp>
          <p:sp>
            <p:nvSpPr>
              <p:cNvPr id="30" name="Freeform 489"/>
              <p:cNvSpPr>
                <a:spLocks/>
              </p:cNvSpPr>
              <p:nvPr/>
            </p:nvSpPr>
            <p:spPr bwMode="auto">
              <a:xfrm>
                <a:off x="8451851" y="11566525"/>
                <a:ext cx="1412875" cy="549275"/>
              </a:xfrm>
              <a:custGeom>
                <a:avLst/>
                <a:gdLst>
                  <a:gd name="T0" fmla="*/ 445 w 890"/>
                  <a:gd name="T1" fmla="*/ 169 h 346"/>
                  <a:gd name="T2" fmla="*/ 445 w 890"/>
                  <a:gd name="T3" fmla="*/ 169 h 346"/>
                  <a:gd name="T4" fmla="*/ 445 w 890"/>
                  <a:gd name="T5" fmla="*/ 169 h 346"/>
                  <a:gd name="T6" fmla="*/ 242 w 890"/>
                  <a:gd name="T7" fmla="*/ 52 h 346"/>
                  <a:gd name="T8" fmla="*/ 153 w 890"/>
                  <a:gd name="T9" fmla="*/ 1 h 346"/>
                  <a:gd name="T10" fmla="*/ 153 w 890"/>
                  <a:gd name="T11" fmla="*/ 0 h 346"/>
                  <a:gd name="T12" fmla="*/ 153 w 890"/>
                  <a:gd name="T13" fmla="*/ 1 h 346"/>
                  <a:gd name="T14" fmla="*/ 0 w 890"/>
                  <a:gd name="T15" fmla="*/ 89 h 346"/>
                  <a:gd name="T16" fmla="*/ 0 w 890"/>
                  <a:gd name="T17" fmla="*/ 89 h 346"/>
                  <a:gd name="T18" fmla="*/ 445 w 890"/>
                  <a:gd name="T19" fmla="*/ 346 h 346"/>
                  <a:gd name="T20" fmla="*/ 890 w 890"/>
                  <a:gd name="T21" fmla="*/ 89 h 346"/>
                  <a:gd name="T22" fmla="*/ 738 w 890"/>
                  <a:gd name="T23" fmla="*/ 1 h 346"/>
                  <a:gd name="T24" fmla="*/ 445 w 890"/>
                  <a:gd name="T25" fmla="*/ 169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0" h="346">
                    <a:moveTo>
                      <a:pt x="445" y="169"/>
                    </a:moveTo>
                    <a:lnTo>
                      <a:pt x="445" y="169"/>
                    </a:lnTo>
                    <a:lnTo>
                      <a:pt x="445" y="169"/>
                    </a:lnTo>
                    <a:lnTo>
                      <a:pt x="242" y="52"/>
                    </a:lnTo>
                    <a:lnTo>
                      <a:pt x="153" y="1"/>
                    </a:lnTo>
                    <a:lnTo>
                      <a:pt x="153" y="0"/>
                    </a:lnTo>
                    <a:lnTo>
                      <a:pt x="153" y="1"/>
                    </a:lnTo>
                    <a:lnTo>
                      <a:pt x="0" y="89"/>
                    </a:lnTo>
                    <a:lnTo>
                      <a:pt x="0" y="89"/>
                    </a:lnTo>
                    <a:lnTo>
                      <a:pt x="445" y="346"/>
                    </a:lnTo>
                    <a:lnTo>
                      <a:pt x="890" y="89"/>
                    </a:lnTo>
                    <a:lnTo>
                      <a:pt x="738" y="1"/>
                    </a:lnTo>
                    <a:lnTo>
                      <a:pt x="445" y="169"/>
                    </a:lnTo>
                    <a:close/>
                  </a:path>
                </a:pathLst>
              </a:custGeom>
              <a:solidFill>
                <a:srgbClr val="9116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en-US" sz="1662"/>
              </a:p>
            </p:txBody>
          </p:sp>
          <p:sp>
            <p:nvSpPr>
              <p:cNvPr id="31" name="Freeform 490"/>
              <p:cNvSpPr>
                <a:spLocks/>
              </p:cNvSpPr>
              <p:nvPr/>
            </p:nvSpPr>
            <p:spPr bwMode="auto">
              <a:xfrm>
                <a:off x="9158288" y="10483850"/>
                <a:ext cx="706438" cy="1223963"/>
              </a:xfrm>
              <a:custGeom>
                <a:avLst/>
                <a:gdLst>
                  <a:gd name="T0" fmla="*/ 293 w 445"/>
                  <a:gd name="T1" fmla="*/ 345 h 771"/>
                  <a:gd name="T2" fmla="*/ 293 w 445"/>
                  <a:gd name="T3" fmla="*/ 683 h 771"/>
                  <a:gd name="T4" fmla="*/ 445 w 445"/>
                  <a:gd name="T5" fmla="*/ 771 h 771"/>
                  <a:gd name="T6" fmla="*/ 445 w 445"/>
                  <a:gd name="T7" fmla="*/ 257 h 771"/>
                  <a:gd name="T8" fmla="*/ 0 w 445"/>
                  <a:gd name="T9" fmla="*/ 0 h 771"/>
                  <a:gd name="T10" fmla="*/ 0 w 445"/>
                  <a:gd name="T11" fmla="*/ 176 h 771"/>
                  <a:gd name="T12" fmla="*/ 293 w 445"/>
                  <a:gd name="T13" fmla="*/ 345 h 771"/>
                </a:gdLst>
                <a:ahLst/>
                <a:cxnLst>
                  <a:cxn ang="0">
                    <a:pos x="T0" y="T1"/>
                  </a:cxn>
                  <a:cxn ang="0">
                    <a:pos x="T2" y="T3"/>
                  </a:cxn>
                  <a:cxn ang="0">
                    <a:pos x="T4" y="T5"/>
                  </a:cxn>
                  <a:cxn ang="0">
                    <a:pos x="T6" y="T7"/>
                  </a:cxn>
                  <a:cxn ang="0">
                    <a:pos x="T8" y="T9"/>
                  </a:cxn>
                  <a:cxn ang="0">
                    <a:pos x="T10" y="T11"/>
                  </a:cxn>
                  <a:cxn ang="0">
                    <a:pos x="T12" y="T13"/>
                  </a:cxn>
                </a:cxnLst>
                <a:rect l="0" t="0" r="r" b="b"/>
                <a:pathLst>
                  <a:path w="445" h="771">
                    <a:moveTo>
                      <a:pt x="293" y="345"/>
                    </a:moveTo>
                    <a:lnTo>
                      <a:pt x="293" y="683"/>
                    </a:lnTo>
                    <a:lnTo>
                      <a:pt x="445" y="771"/>
                    </a:lnTo>
                    <a:lnTo>
                      <a:pt x="445" y="257"/>
                    </a:lnTo>
                    <a:lnTo>
                      <a:pt x="0" y="0"/>
                    </a:lnTo>
                    <a:lnTo>
                      <a:pt x="0" y="176"/>
                    </a:lnTo>
                    <a:lnTo>
                      <a:pt x="293" y="345"/>
                    </a:lnTo>
                    <a:close/>
                  </a:path>
                </a:pathLst>
              </a:custGeom>
              <a:solidFill>
                <a:srgbClr val="F57C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en-US" sz="1662"/>
              </a:p>
            </p:txBody>
          </p:sp>
          <p:sp>
            <p:nvSpPr>
              <p:cNvPr id="32" name="Freeform 491"/>
              <p:cNvSpPr>
                <a:spLocks/>
              </p:cNvSpPr>
              <p:nvPr/>
            </p:nvSpPr>
            <p:spPr bwMode="auto">
              <a:xfrm>
                <a:off x="8451851" y="10483850"/>
                <a:ext cx="706438" cy="1223963"/>
              </a:xfrm>
              <a:custGeom>
                <a:avLst/>
                <a:gdLst>
                  <a:gd name="T0" fmla="*/ 0 w 445"/>
                  <a:gd name="T1" fmla="*/ 771 h 771"/>
                  <a:gd name="T2" fmla="*/ 153 w 445"/>
                  <a:gd name="T3" fmla="*/ 683 h 771"/>
                  <a:gd name="T4" fmla="*/ 153 w 445"/>
                  <a:gd name="T5" fmla="*/ 682 h 771"/>
                  <a:gd name="T6" fmla="*/ 153 w 445"/>
                  <a:gd name="T7" fmla="*/ 345 h 771"/>
                  <a:gd name="T8" fmla="*/ 445 w 445"/>
                  <a:gd name="T9" fmla="*/ 176 h 771"/>
                  <a:gd name="T10" fmla="*/ 445 w 445"/>
                  <a:gd name="T11" fmla="*/ 176 h 771"/>
                  <a:gd name="T12" fmla="*/ 445 w 445"/>
                  <a:gd name="T13" fmla="*/ 0 h 771"/>
                  <a:gd name="T14" fmla="*/ 445 w 445"/>
                  <a:gd name="T15" fmla="*/ 0 h 771"/>
                  <a:gd name="T16" fmla="*/ 0 w 445"/>
                  <a:gd name="T17" fmla="*/ 257 h 771"/>
                  <a:gd name="T18" fmla="*/ 0 w 445"/>
                  <a:gd name="T19" fmla="*/ 771 h 771"/>
                  <a:gd name="T20" fmla="*/ 0 w 445"/>
                  <a:gd name="T21" fmla="*/ 771 h 7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5" h="771">
                    <a:moveTo>
                      <a:pt x="0" y="771"/>
                    </a:moveTo>
                    <a:lnTo>
                      <a:pt x="153" y="683"/>
                    </a:lnTo>
                    <a:lnTo>
                      <a:pt x="153" y="682"/>
                    </a:lnTo>
                    <a:lnTo>
                      <a:pt x="153" y="345"/>
                    </a:lnTo>
                    <a:lnTo>
                      <a:pt x="445" y="176"/>
                    </a:lnTo>
                    <a:lnTo>
                      <a:pt x="445" y="176"/>
                    </a:lnTo>
                    <a:lnTo>
                      <a:pt x="445" y="0"/>
                    </a:lnTo>
                    <a:lnTo>
                      <a:pt x="445" y="0"/>
                    </a:lnTo>
                    <a:lnTo>
                      <a:pt x="0" y="257"/>
                    </a:lnTo>
                    <a:lnTo>
                      <a:pt x="0" y="771"/>
                    </a:lnTo>
                    <a:lnTo>
                      <a:pt x="0" y="771"/>
                    </a:lnTo>
                    <a:close/>
                  </a:path>
                </a:pathLst>
              </a:custGeom>
              <a:solidFill>
                <a:srgbClr val="EF2E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en-US" sz="1662"/>
              </a:p>
            </p:txBody>
          </p:sp>
          <p:sp>
            <p:nvSpPr>
              <p:cNvPr id="33" name="Freeform 492"/>
              <p:cNvSpPr>
                <a:spLocks/>
              </p:cNvSpPr>
              <p:nvPr/>
            </p:nvSpPr>
            <p:spPr bwMode="auto">
              <a:xfrm>
                <a:off x="8855076" y="10948988"/>
                <a:ext cx="606425" cy="700088"/>
              </a:xfrm>
              <a:custGeom>
                <a:avLst/>
                <a:gdLst>
                  <a:gd name="T0" fmla="*/ 59 w 382"/>
                  <a:gd name="T1" fmla="*/ 364 h 441"/>
                  <a:gd name="T2" fmla="*/ 0 w 382"/>
                  <a:gd name="T3" fmla="*/ 331 h 441"/>
                  <a:gd name="T4" fmla="*/ 0 w 382"/>
                  <a:gd name="T5" fmla="*/ 110 h 441"/>
                  <a:gd name="T6" fmla="*/ 191 w 382"/>
                  <a:gd name="T7" fmla="*/ 221 h 441"/>
                  <a:gd name="T8" fmla="*/ 191 w 382"/>
                  <a:gd name="T9" fmla="*/ 441 h 441"/>
                  <a:gd name="T10" fmla="*/ 191 w 382"/>
                  <a:gd name="T11" fmla="*/ 441 h 441"/>
                  <a:gd name="T12" fmla="*/ 191 w 382"/>
                  <a:gd name="T13" fmla="*/ 221 h 441"/>
                  <a:gd name="T14" fmla="*/ 382 w 382"/>
                  <a:gd name="T15" fmla="*/ 110 h 441"/>
                  <a:gd name="T16" fmla="*/ 191 w 382"/>
                  <a:gd name="T17" fmla="*/ 0 h 441"/>
                  <a:gd name="T18" fmla="*/ 191 w 382"/>
                  <a:gd name="T19" fmla="*/ 0 h 441"/>
                  <a:gd name="T20" fmla="*/ 0 w 382"/>
                  <a:gd name="T21" fmla="*/ 110 h 441"/>
                  <a:gd name="T22" fmla="*/ 0 w 382"/>
                  <a:gd name="T23" fmla="*/ 331 h 441"/>
                  <a:gd name="T24" fmla="*/ 0 w 382"/>
                  <a:gd name="T25" fmla="*/ 331 h 441"/>
                  <a:gd name="T26" fmla="*/ 59 w 382"/>
                  <a:gd name="T27" fmla="*/ 364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82" h="441">
                    <a:moveTo>
                      <a:pt x="59" y="364"/>
                    </a:moveTo>
                    <a:lnTo>
                      <a:pt x="0" y="331"/>
                    </a:lnTo>
                    <a:lnTo>
                      <a:pt x="0" y="110"/>
                    </a:lnTo>
                    <a:lnTo>
                      <a:pt x="191" y="221"/>
                    </a:lnTo>
                    <a:lnTo>
                      <a:pt x="191" y="441"/>
                    </a:lnTo>
                    <a:lnTo>
                      <a:pt x="191" y="441"/>
                    </a:lnTo>
                    <a:lnTo>
                      <a:pt x="191" y="221"/>
                    </a:lnTo>
                    <a:lnTo>
                      <a:pt x="382" y="110"/>
                    </a:lnTo>
                    <a:lnTo>
                      <a:pt x="191" y="0"/>
                    </a:lnTo>
                    <a:lnTo>
                      <a:pt x="191" y="0"/>
                    </a:lnTo>
                    <a:lnTo>
                      <a:pt x="0" y="110"/>
                    </a:lnTo>
                    <a:lnTo>
                      <a:pt x="0" y="331"/>
                    </a:lnTo>
                    <a:lnTo>
                      <a:pt x="0" y="331"/>
                    </a:lnTo>
                    <a:lnTo>
                      <a:pt x="59" y="364"/>
                    </a:lnTo>
                    <a:close/>
                  </a:path>
                </a:pathLst>
              </a:custGeom>
              <a:solidFill>
                <a:srgbClr val="FBC3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en-US" sz="1662"/>
              </a:p>
            </p:txBody>
          </p:sp>
          <p:sp>
            <p:nvSpPr>
              <p:cNvPr id="34" name="Freeform 493"/>
              <p:cNvSpPr>
                <a:spLocks/>
              </p:cNvSpPr>
              <p:nvPr/>
            </p:nvSpPr>
            <p:spPr bwMode="auto">
              <a:xfrm>
                <a:off x="9158288" y="11123613"/>
                <a:ext cx="303213" cy="525463"/>
              </a:xfrm>
              <a:custGeom>
                <a:avLst/>
                <a:gdLst>
                  <a:gd name="T0" fmla="*/ 0 w 191"/>
                  <a:gd name="T1" fmla="*/ 111 h 331"/>
                  <a:gd name="T2" fmla="*/ 0 w 191"/>
                  <a:gd name="T3" fmla="*/ 331 h 331"/>
                  <a:gd name="T4" fmla="*/ 191 w 191"/>
                  <a:gd name="T5" fmla="*/ 221 h 331"/>
                  <a:gd name="T6" fmla="*/ 191 w 191"/>
                  <a:gd name="T7" fmla="*/ 0 h 331"/>
                  <a:gd name="T8" fmla="*/ 0 w 191"/>
                  <a:gd name="T9" fmla="*/ 111 h 331"/>
                </a:gdLst>
                <a:ahLst/>
                <a:cxnLst>
                  <a:cxn ang="0">
                    <a:pos x="T0" y="T1"/>
                  </a:cxn>
                  <a:cxn ang="0">
                    <a:pos x="T2" y="T3"/>
                  </a:cxn>
                  <a:cxn ang="0">
                    <a:pos x="T4" y="T5"/>
                  </a:cxn>
                  <a:cxn ang="0">
                    <a:pos x="T6" y="T7"/>
                  </a:cxn>
                  <a:cxn ang="0">
                    <a:pos x="T8" y="T9"/>
                  </a:cxn>
                </a:cxnLst>
                <a:rect l="0" t="0" r="r" b="b"/>
                <a:pathLst>
                  <a:path w="191" h="331">
                    <a:moveTo>
                      <a:pt x="0" y="111"/>
                    </a:moveTo>
                    <a:lnTo>
                      <a:pt x="0" y="331"/>
                    </a:lnTo>
                    <a:lnTo>
                      <a:pt x="191" y="221"/>
                    </a:lnTo>
                    <a:lnTo>
                      <a:pt x="191" y="0"/>
                    </a:lnTo>
                    <a:lnTo>
                      <a:pt x="0" y="111"/>
                    </a:lnTo>
                    <a:close/>
                  </a:path>
                </a:pathLst>
              </a:custGeom>
              <a:solidFill>
                <a:srgbClr val="EF2E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en-US" sz="1662"/>
              </a:p>
            </p:txBody>
          </p:sp>
          <p:sp>
            <p:nvSpPr>
              <p:cNvPr id="35" name="Freeform 494"/>
              <p:cNvSpPr>
                <a:spLocks/>
              </p:cNvSpPr>
              <p:nvPr/>
            </p:nvSpPr>
            <p:spPr bwMode="auto">
              <a:xfrm>
                <a:off x="8855076" y="11123613"/>
                <a:ext cx="303213" cy="525463"/>
              </a:xfrm>
              <a:custGeom>
                <a:avLst/>
                <a:gdLst>
                  <a:gd name="T0" fmla="*/ 0 w 191"/>
                  <a:gd name="T1" fmla="*/ 0 h 331"/>
                  <a:gd name="T2" fmla="*/ 0 w 191"/>
                  <a:gd name="T3" fmla="*/ 221 h 331"/>
                  <a:gd name="T4" fmla="*/ 59 w 191"/>
                  <a:gd name="T5" fmla="*/ 254 h 331"/>
                  <a:gd name="T6" fmla="*/ 191 w 191"/>
                  <a:gd name="T7" fmla="*/ 331 h 331"/>
                  <a:gd name="T8" fmla="*/ 191 w 191"/>
                  <a:gd name="T9" fmla="*/ 331 h 331"/>
                  <a:gd name="T10" fmla="*/ 191 w 191"/>
                  <a:gd name="T11" fmla="*/ 111 h 331"/>
                  <a:gd name="T12" fmla="*/ 0 w 191"/>
                  <a:gd name="T13" fmla="*/ 0 h 331"/>
                </a:gdLst>
                <a:ahLst/>
                <a:cxnLst>
                  <a:cxn ang="0">
                    <a:pos x="T0" y="T1"/>
                  </a:cxn>
                  <a:cxn ang="0">
                    <a:pos x="T2" y="T3"/>
                  </a:cxn>
                  <a:cxn ang="0">
                    <a:pos x="T4" y="T5"/>
                  </a:cxn>
                  <a:cxn ang="0">
                    <a:pos x="T6" y="T7"/>
                  </a:cxn>
                  <a:cxn ang="0">
                    <a:pos x="T8" y="T9"/>
                  </a:cxn>
                  <a:cxn ang="0">
                    <a:pos x="T10" y="T11"/>
                  </a:cxn>
                  <a:cxn ang="0">
                    <a:pos x="T12" y="T13"/>
                  </a:cxn>
                </a:cxnLst>
                <a:rect l="0" t="0" r="r" b="b"/>
                <a:pathLst>
                  <a:path w="191" h="331">
                    <a:moveTo>
                      <a:pt x="0" y="0"/>
                    </a:moveTo>
                    <a:lnTo>
                      <a:pt x="0" y="221"/>
                    </a:lnTo>
                    <a:lnTo>
                      <a:pt x="59" y="254"/>
                    </a:lnTo>
                    <a:lnTo>
                      <a:pt x="191" y="331"/>
                    </a:lnTo>
                    <a:lnTo>
                      <a:pt x="191" y="331"/>
                    </a:lnTo>
                    <a:lnTo>
                      <a:pt x="191" y="111"/>
                    </a:lnTo>
                    <a:lnTo>
                      <a:pt x="0" y="0"/>
                    </a:lnTo>
                    <a:close/>
                  </a:path>
                </a:pathLst>
              </a:custGeom>
              <a:solidFill>
                <a:srgbClr val="F57C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en-US" sz="1662"/>
              </a:p>
            </p:txBody>
          </p:sp>
        </p:grpSp>
      </p:grpSp>
      <p:sp>
        <p:nvSpPr>
          <p:cNvPr id="36" name="Right Triangle 35"/>
          <p:cNvSpPr/>
          <p:nvPr/>
        </p:nvSpPr>
        <p:spPr>
          <a:xfrm flipH="1">
            <a:off x="5682915" y="8235345"/>
            <a:ext cx="805696" cy="805696"/>
          </a:xfrm>
          <a:prstGeom prst="rtTriangl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pic>
        <p:nvPicPr>
          <p:cNvPr id="8" name="Picture Placeholder 7">
            <a:extLst>
              <a:ext uri="{FF2B5EF4-FFF2-40B4-BE49-F238E27FC236}">
                <a16:creationId xmlns:a16="http://schemas.microsoft.com/office/drawing/2014/main" id="{F591F537-8A29-45EC-B006-294B84CD4CF8}"/>
              </a:ext>
            </a:extLst>
          </p:cNvPr>
          <p:cNvPicPr>
            <a:picLocks noGrp="1" noChangeAspect="1"/>
          </p:cNvPicPr>
          <p:nvPr>
            <p:ph type="pic" sz="quarter" idx="10"/>
          </p:nvPr>
        </p:nvPicPr>
        <p:blipFill>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11447" r="11447"/>
          <a:stretch>
            <a:fillRect/>
          </a:stretch>
        </p:blipFill>
        <p:spPr/>
      </p:pic>
    </p:spTree>
    <p:extLst>
      <p:ext uri="{BB962C8B-B14F-4D97-AF65-F5344CB8AC3E}">
        <p14:creationId xmlns:p14="http://schemas.microsoft.com/office/powerpoint/2010/main" val="384939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Oval 1"/>
          <p:cNvSpPr/>
          <p:nvPr/>
        </p:nvSpPr>
        <p:spPr>
          <a:xfrm>
            <a:off x="1468330" y="1698075"/>
            <a:ext cx="881772" cy="881772"/>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5" name="Rectangle 4"/>
          <p:cNvSpPr/>
          <p:nvPr/>
        </p:nvSpPr>
        <p:spPr>
          <a:xfrm>
            <a:off x="2686569" y="1244638"/>
            <a:ext cx="1779875" cy="426093"/>
          </a:xfrm>
          <a:prstGeom prst="rect">
            <a:avLst/>
          </a:prstGeom>
          <a:noFill/>
        </p:spPr>
        <p:txBody>
          <a:bodyPr wrap="none" lIns="84406" tIns="42203" rIns="84406" bIns="42203">
            <a:spAutoFit/>
          </a:bodyPr>
          <a:lstStyle/>
          <a:p>
            <a:pPr algn="ctr"/>
            <a:r>
              <a:rPr lang="id-ID" sz="2215" dirty="0">
                <a:ln w="0"/>
                <a:solidFill>
                  <a:schemeClr val="accent5">
                    <a:lumMod val="50000"/>
                  </a:schemeClr>
                </a:solidFill>
                <a:latin typeface="Segoe UI Black" panose="020B0A02040204020203" pitchFamily="34" charset="0"/>
                <a:ea typeface="Segoe UI Black" panose="020B0A02040204020203" pitchFamily="34" charset="0"/>
                <a:cs typeface="Segoe UI Black" panose="020B0A02040204020203" pitchFamily="34" charset="0"/>
              </a:rPr>
              <a:t>DAFTAR ISI</a:t>
            </a:r>
            <a:endParaRPr lang="en-US" sz="2215" dirty="0">
              <a:ln w="0"/>
              <a:solidFill>
                <a:schemeClr val="accent5">
                  <a:lumMod val="50000"/>
                </a:schemeClr>
              </a:solidFill>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8" name="Rectangle 7"/>
          <p:cNvSpPr/>
          <p:nvPr/>
        </p:nvSpPr>
        <p:spPr>
          <a:xfrm>
            <a:off x="1593154" y="1831332"/>
            <a:ext cx="632126" cy="596589"/>
          </a:xfrm>
          <a:prstGeom prst="rect">
            <a:avLst/>
          </a:prstGeom>
          <a:noFill/>
        </p:spPr>
        <p:txBody>
          <a:bodyPr wrap="none" lIns="84406" tIns="42203" rIns="84406" bIns="42203">
            <a:spAutoFit/>
          </a:bodyPr>
          <a:lstStyle/>
          <a:p>
            <a:pPr algn="ctr"/>
            <a:r>
              <a:rPr lang="id-ID" sz="3323" dirty="0">
                <a:ln w="0"/>
                <a:solidFill>
                  <a:schemeClr val="bg1"/>
                </a:solidFill>
                <a:latin typeface="Segoe UI Black" panose="020B0A02040204020203" pitchFamily="34" charset="0"/>
                <a:ea typeface="Segoe UI Black" panose="020B0A02040204020203" pitchFamily="34" charset="0"/>
                <a:cs typeface="Segoe UI Black" panose="020B0A02040204020203" pitchFamily="34" charset="0"/>
              </a:rPr>
              <a:t>01</a:t>
            </a:r>
            <a:endParaRPr lang="en-US" sz="3323" dirty="0">
              <a:ln w="0"/>
              <a:solidFill>
                <a:schemeClr val="bg1"/>
              </a:solidFill>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10" name="Rectangle 9"/>
          <p:cNvSpPr/>
          <p:nvPr/>
        </p:nvSpPr>
        <p:spPr>
          <a:xfrm>
            <a:off x="2823668" y="2000145"/>
            <a:ext cx="2935932" cy="348109"/>
          </a:xfrm>
          <a:prstGeom prst="rect">
            <a:avLst/>
          </a:prstGeom>
        </p:spPr>
        <p:txBody>
          <a:bodyPr wrap="none">
            <a:spAutoFit/>
          </a:bodyPr>
          <a:lstStyle/>
          <a:p>
            <a:r>
              <a:rPr lang="id-ID" sz="1662" dirty="0">
                <a:solidFill>
                  <a:srgbClr val="000000"/>
                </a:solidFill>
                <a:latin typeface="Open Sans"/>
              </a:rPr>
              <a:t>Lorem ipsum dolor sit amet</a:t>
            </a:r>
            <a:endParaRPr lang="id-ID" sz="1662" dirty="0"/>
          </a:p>
        </p:txBody>
      </p:sp>
      <p:sp>
        <p:nvSpPr>
          <p:cNvPr id="20" name="Right Triangle 8"/>
          <p:cNvSpPr/>
          <p:nvPr/>
        </p:nvSpPr>
        <p:spPr>
          <a:xfrm rot="13513542">
            <a:off x="2298434" y="1948035"/>
            <a:ext cx="420027" cy="420861"/>
          </a:xfrm>
          <a:custGeom>
            <a:avLst/>
            <a:gdLst>
              <a:gd name="connsiteX0" fmla="*/ 0 w 454237"/>
              <a:gd name="connsiteY0" fmla="*/ 454237 h 454237"/>
              <a:gd name="connsiteX1" fmla="*/ 0 w 454237"/>
              <a:gd name="connsiteY1" fmla="*/ 0 h 454237"/>
              <a:gd name="connsiteX2" fmla="*/ 454237 w 454237"/>
              <a:gd name="connsiteY2" fmla="*/ 454237 h 454237"/>
              <a:gd name="connsiteX3" fmla="*/ 0 w 454237"/>
              <a:gd name="connsiteY3" fmla="*/ 454237 h 454237"/>
              <a:gd name="connsiteX0" fmla="*/ 0 w 606769"/>
              <a:gd name="connsiteY0" fmla="*/ 607976 h 607976"/>
              <a:gd name="connsiteX1" fmla="*/ 152532 w 606769"/>
              <a:gd name="connsiteY1" fmla="*/ 0 h 607976"/>
              <a:gd name="connsiteX2" fmla="*/ 606769 w 606769"/>
              <a:gd name="connsiteY2" fmla="*/ 454237 h 607976"/>
              <a:gd name="connsiteX3" fmla="*/ 0 w 606769"/>
              <a:gd name="connsiteY3" fmla="*/ 607976 h 607976"/>
            </a:gdLst>
            <a:ahLst/>
            <a:cxnLst>
              <a:cxn ang="0">
                <a:pos x="connsiteX0" y="connsiteY0"/>
              </a:cxn>
              <a:cxn ang="0">
                <a:pos x="connsiteX1" y="connsiteY1"/>
              </a:cxn>
              <a:cxn ang="0">
                <a:pos x="connsiteX2" y="connsiteY2"/>
              </a:cxn>
              <a:cxn ang="0">
                <a:pos x="connsiteX3" y="connsiteY3"/>
              </a:cxn>
            </a:cxnLst>
            <a:rect l="l" t="t" r="r" b="b"/>
            <a:pathLst>
              <a:path w="606769" h="607976">
                <a:moveTo>
                  <a:pt x="0" y="607976"/>
                </a:moveTo>
                <a:lnTo>
                  <a:pt x="152532" y="0"/>
                </a:lnTo>
                <a:lnTo>
                  <a:pt x="606769" y="454237"/>
                </a:lnTo>
                <a:lnTo>
                  <a:pt x="0" y="607976"/>
                </a:lnTo>
                <a:close/>
              </a:path>
            </a:pathLst>
          </a:cu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solidFill>
                <a:schemeClr val="accent5">
                  <a:lumMod val="75000"/>
                </a:schemeClr>
              </a:solidFill>
            </a:endParaRPr>
          </a:p>
        </p:txBody>
      </p:sp>
      <p:sp>
        <p:nvSpPr>
          <p:cNvPr id="21" name="Oval 20"/>
          <p:cNvSpPr/>
          <p:nvPr/>
        </p:nvSpPr>
        <p:spPr>
          <a:xfrm>
            <a:off x="1468330" y="2678359"/>
            <a:ext cx="881772" cy="881772"/>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22" name="Rectangle 21"/>
          <p:cNvSpPr/>
          <p:nvPr/>
        </p:nvSpPr>
        <p:spPr>
          <a:xfrm>
            <a:off x="1569110" y="2811615"/>
            <a:ext cx="680215" cy="596589"/>
          </a:xfrm>
          <a:prstGeom prst="rect">
            <a:avLst/>
          </a:prstGeom>
          <a:noFill/>
        </p:spPr>
        <p:txBody>
          <a:bodyPr wrap="none" lIns="84406" tIns="42203" rIns="84406" bIns="42203">
            <a:spAutoFit/>
          </a:bodyPr>
          <a:lstStyle/>
          <a:p>
            <a:pPr algn="ctr"/>
            <a:r>
              <a:rPr lang="id-ID" sz="3323" dirty="0">
                <a:ln w="0"/>
                <a:solidFill>
                  <a:schemeClr val="bg1"/>
                </a:solidFill>
                <a:latin typeface="Segoe UI Black" panose="020B0A02040204020203" pitchFamily="34" charset="0"/>
                <a:ea typeface="Segoe UI Black" panose="020B0A02040204020203" pitchFamily="34" charset="0"/>
                <a:cs typeface="Segoe UI Black" panose="020B0A02040204020203" pitchFamily="34" charset="0"/>
              </a:rPr>
              <a:t>02</a:t>
            </a:r>
            <a:endParaRPr lang="en-US" sz="3323" dirty="0">
              <a:ln w="0"/>
              <a:solidFill>
                <a:schemeClr val="bg1"/>
              </a:solidFill>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23" name="Rectangle 22"/>
          <p:cNvSpPr/>
          <p:nvPr/>
        </p:nvSpPr>
        <p:spPr>
          <a:xfrm>
            <a:off x="2823668" y="2980429"/>
            <a:ext cx="2935932" cy="348109"/>
          </a:xfrm>
          <a:prstGeom prst="rect">
            <a:avLst/>
          </a:prstGeom>
        </p:spPr>
        <p:txBody>
          <a:bodyPr wrap="none">
            <a:spAutoFit/>
          </a:bodyPr>
          <a:lstStyle/>
          <a:p>
            <a:r>
              <a:rPr lang="id-ID" sz="1662" dirty="0">
                <a:solidFill>
                  <a:srgbClr val="000000"/>
                </a:solidFill>
                <a:latin typeface="Open Sans"/>
              </a:rPr>
              <a:t>Lorem ipsum dolor sit amet</a:t>
            </a:r>
            <a:endParaRPr lang="id-ID" sz="1662" dirty="0"/>
          </a:p>
        </p:txBody>
      </p:sp>
      <p:sp>
        <p:nvSpPr>
          <p:cNvPr id="24" name="Right Triangle 8"/>
          <p:cNvSpPr/>
          <p:nvPr/>
        </p:nvSpPr>
        <p:spPr>
          <a:xfrm rot="13513542">
            <a:off x="2298434" y="2928319"/>
            <a:ext cx="420027" cy="420861"/>
          </a:xfrm>
          <a:custGeom>
            <a:avLst/>
            <a:gdLst>
              <a:gd name="connsiteX0" fmla="*/ 0 w 454237"/>
              <a:gd name="connsiteY0" fmla="*/ 454237 h 454237"/>
              <a:gd name="connsiteX1" fmla="*/ 0 w 454237"/>
              <a:gd name="connsiteY1" fmla="*/ 0 h 454237"/>
              <a:gd name="connsiteX2" fmla="*/ 454237 w 454237"/>
              <a:gd name="connsiteY2" fmla="*/ 454237 h 454237"/>
              <a:gd name="connsiteX3" fmla="*/ 0 w 454237"/>
              <a:gd name="connsiteY3" fmla="*/ 454237 h 454237"/>
              <a:gd name="connsiteX0" fmla="*/ 0 w 606769"/>
              <a:gd name="connsiteY0" fmla="*/ 607976 h 607976"/>
              <a:gd name="connsiteX1" fmla="*/ 152532 w 606769"/>
              <a:gd name="connsiteY1" fmla="*/ 0 h 607976"/>
              <a:gd name="connsiteX2" fmla="*/ 606769 w 606769"/>
              <a:gd name="connsiteY2" fmla="*/ 454237 h 607976"/>
              <a:gd name="connsiteX3" fmla="*/ 0 w 606769"/>
              <a:gd name="connsiteY3" fmla="*/ 607976 h 607976"/>
            </a:gdLst>
            <a:ahLst/>
            <a:cxnLst>
              <a:cxn ang="0">
                <a:pos x="connsiteX0" y="connsiteY0"/>
              </a:cxn>
              <a:cxn ang="0">
                <a:pos x="connsiteX1" y="connsiteY1"/>
              </a:cxn>
              <a:cxn ang="0">
                <a:pos x="connsiteX2" y="connsiteY2"/>
              </a:cxn>
              <a:cxn ang="0">
                <a:pos x="connsiteX3" y="connsiteY3"/>
              </a:cxn>
            </a:cxnLst>
            <a:rect l="l" t="t" r="r" b="b"/>
            <a:pathLst>
              <a:path w="606769" h="607976">
                <a:moveTo>
                  <a:pt x="0" y="607976"/>
                </a:moveTo>
                <a:lnTo>
                  <a:pt x="152532" y="0"/>
                </a:lnTo>
                <a:lnTo>
                  <a:pt x="606769" y="454237"/>
                </a:lnTo>
                <a:lnTo>
                  <a:pt x="0" y="607976"/>
                </a:lnTo>
                <a:close/>
              </a:path>
            </a:pathLst>
          </a:cu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solidFill>
                <a:schemeClr val="accent5">
                  <a:lumMod val="75000"/>
                </a:schemeClr>
              </a:solidFill>
            </a:endParaRPr>
          </a:p>
        </p:txBody>
      </p:sp>
      <p:sp>
        <p:nvSpPr>
          <p:cNvPr id="25" name="Oval 24"/>
          <p:cNvSpPr/>
          <p:nvPr/>
        </p:nvSpPr>
        <p:spPr>
          <a:xfrm>
            <a:off x="1468330" y="3658643"/>
            <a:ext cx="881772" cy="881772"/>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26" name="Rectangle 25"/>
          <p:cNvSpPr/>
          <p:nvPr/>
        </p:nvSpPr>
        <p:spPr>
          <a:xfrm>
            <a:off x="1569110" y="3791899"/>
            <a:ext cx="680215" cy="596589"/>
          </a:xfrm>
          <a:prstGeom prst="rect">
            <a:avLst/>
          </a:prstGeom>
          <a:noFill/>
        </p:spPr>
        <p:txBody>
          <a:bodyPr wrap="none" lIns="84406" tIns="42203" rIns="84406" bIns="42203">
            <a:spAutoFit/>
          </a:bodyPr>
          <a:lstStyle/>
          <a:p>
            <a:pPr algn="ctr"/>
            <a:r>
              <a:rPr lang="id-ID" sz="3323" dirty="0">
                <a:ln w="0"/>
                <a:solidFill>
                  <a:schemeClr val="bg1"/>
                </a:solidFill>
                <a:latin typeface="Segoe UI Black" panose="020B0A02040204020203" pitchFamily="34" charset="0"/>
                <a:ea typeface="Segoe UI Black" panose="020B0A02040204020203" pitchFamily="34" charset="0"/>
                <a:cs typeface="Segoe UI Black" panose="020B0A02040204020203" pitchFamily="34" charset="0"/>
              </a:rPr>
              <a:t>03</a:t>
            </a:r>
            <a:endParaRPr lang="en-US" sz="3323" dirty="0">
              <a:ln w="0"/>
              <a:solidFill>
                <a:schemeClr val="bg1"/>
              </a:solidFill>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27" name="Rectangle 26"/>
          <p:cNvSpPr/>
          <p:nvPr/>
        </p:nvSpPr>
        <p:spPr>
          <a:xfrm>
            <a:off x="2823668" y="3960712"/>
            <a:ext cx="2935932" cy="348109"/>
          </a:xfrm>
          <a:prstGeom prst="rect">
            <a:avLst/>
          </a:prstGeom>
        </p:spPr>
        <p:txBody>
          <a:bodyPr wrap="none">
            <a:spAutoFit/>
          </a:bodyPr>
          <a:lstStyle/>
          <a:p>
            <a:r>
              <a:rPr lang="id-ID" sz="1662" dirty="0">
                <a:solidFill>
                  <a:srgbClr val="000000"/>
                </a:solidFill>
                <a:latin typeface="Open Sans"/>
              </a:rPr>
              <a:t>Lorem ipsum dolor sit amet</a:t>
            </a:r>
            <a:endParaRPr lang="id-ID" sz="1662" dirty="0"/>
          </a:p>
        </p:txBody>
      </p:sp>
      <p:sp>
        <p:nvSpPr>
          <p:cNvPr id="28" name="Right Triangle 8"/>
          <p:cNvSpPr/>
          <p:nvPr/>
        </p:nvSpPr>
        <p:spPr>
          <a:xfrm rot="13513542">
            <a:off x="2298434" y="3908603"/>
            <a:ext cx="420027" cy="420861"/>
          </a:xfrm>
          <a:custGeom>
            <a:avLst/>
            <a:gdLst>
              <a:gd name="connsiteX0" fmla="*/ 0 w 454237"/>
              <a:gd name="connsiteY0" fmla="*/ 454237 h 454237"/>
              <a:gd name="connsiteX1" fmla="*/ 0 w 454237"/>
              <a:gd name="connsiteY1" fmla="*/ 0 h 454237"/>
              <a:gd name="connsiteX2" fmla="*/ 454237 w 454237"/>
              <a:gd name="connsiteY2" fmla="*/ 454237 h 454237"/>
              <a:gd name="connsiteX3" fmla="*/ 0 w 454237"/>
              <a:gd name="connsiteY3" fmla="*/ 454237 h 454237"/>
              <a:gd name="connsiteX0" fmla="*/ 0 w 606769"/>
              <a:gd name="connsiteY0" fmla="*/ 607976 h 607976"/>
              <a:gd name="connsiteX1" fmla="*/ 152532 w 606769"/>
              <a:gd name="connsiteY1" fmla="*/ 0 h 607976"/>
              <a:gd name="connsiteX2" fmla="*/ 606769 w 606769"/>
              <a:gd name="connsiteY2" fmla="*/ 454237 h 607976"/>
              <a:gd name="connsiteX3" fmla="*/ 0 w 606769"/>
              <a:gd name="connsiteY3" fmla="*/ 607976 h 607976"/>
            </a:gdLst>
            <a:ahLst/>
            <a:cxnLst>
              <a:cxn ang="0">
                <a:pos x="connsiteX0" y="connsiteY0"/>
              </a:cxn>
              <a:cxn ang="0">
                <a:pos x="connsiteX1" y="connsiteY1"/>
              </a:cxn>
              <a:cxn ang="0">
                <a:pos x="connsiteX2" y="connsiteY2"/>
              </a:cxn>
              <a:cxn ang="0">
                <a:pos x="connsiteX3" y="connsiteY3"/>
              </a:cxn>
            </a:cxnLst>
            <a:rect l="l" t="t" r="r" b="b"/>
            <a:pathLst>
              <a:path w="606769" h="607976">
                <a:moveTo>
                  <a:pt x="0" y="607976"/>
                </a:moveTo>
                <a:lnTo>
                  <a:pt x="152532" y="0"/>
                </a:lnTo>
                <a:lnTo>
                  <a:pt x="606769" y="454237"/>
                </a:lnTo>
                <a:lnTo>
                  <a:pt x="0" y="607976"/>
                </a:lnTo>
                <a:close/>
              </a:path>
            </a:pathLst>
          </a:cu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solidFill>
                <a:schemeClr val="accent5">
                  <a:lumMod val="75000"/>
                </a:schemeClr>
              </a:solidFill>
            </a:endParaRPr>
          </a:p>
        </p:txBody>
      </p:sp>
      <p:sp>
        <p:nvSpPr>
          <p:cNvPr id="29" name="Oval 28"/>
          <p:cNvSpPr/>
          <p:nvPr/>
        </p:nvSpPr>
        <p:spPr>
          <a:xfrm>
            <a:off x="1468330" y="4638926"/>
            <a:ext cx="881772" cy="881772"/>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30" name="Rectangle 29"/>
          <p:cNvSpPr/>
          <p:nvPr/>
        </p:nvSpPr>
        <p:spPr>
          <a:xfrm>
            <a:off x="1564300" y="4772183"/>
            <a:ext cx="689834" cy="596589"/>
          </a:xfrm>
          <a:prstGeom prst="rect">
            <a:avLst/>
          </a:prstGeom>
          <a:noFill/>
        </p:spPr>
        <p:txBody>
          <a:bodyPr wrap="none" lIns="84406" tIns="42203" rIns="84406" bIns="42203">
            <a:spAutoFit/>
          </a:bodyPr>
          <a:lstStyle/>
          <a:p>
            <a:pPr algn="ctr"/>
            <a:r>
              <a:rPr lang="id-ID" sz="3323" dirty="0">
                <a:ln w="0"/>
                <a:solidFill>
                  <a:schemeClr val="bg1"/>
                </a:solidFill>
                <a:latin typeface="Segoe UI Black" panose="020B0A02040204020203" pitchFamily="34" charset="0"/>
                <a:ea typeface="Segoe UI Black" panose="020B0A02040204020203" pitchFamily="34" charset="0"/>
                <a:cs typeface="Segoe UI Black" panose="020B0A02040204020203" pitchFamily="34" charset="0"/>
              </a:rPr>
              <a:t>04</a:t>
            </a:r>
            <a:endParaRPr lang="en-US" sz="3323" dirty="0">
              <a:ln w="0"/>
              <a:solidFill>
                <a:schemeClr val="bg1"/>
              </a:solidFill>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31" name="Rectangle 30"/>
          <p:cNvSpPr/>
          <p:nvPr/>
        </p:nvSpPr>
        <p:spPr>
          <a:xfrm>
            <a:off x="2823668" y="4940996"/>
            <a:ext cx="2935932" cy="348109"/>
          </a:xfrm>
          <a:prstGeom prst="rect">
            <a:avLst/>
          </a:prstGeom>
        </p:spPr>
        <p:txBody>
          <a:bodyPr wrap="none">
            <a:spAutoFit/>
          </a:bodyPr>
          <a:lstStyle/>
          <a:p>
            <a:r>
              <a:rPr lang="id-ID" sz="1662" dirty="0">
                <a:solidFill>
                  <a:srgbClr val="000000"/>
                </a:solidFill>
                <a:latin typeface="Open Sans"/>
              </a:rPr>
              <a:t>Lorem ipsum dolor sit amet</a:t>
            </a:r>
            <a:endParaRPr lang="id-ID" sz="1662" dirty="0"/>
          </a:p>
        </p:txBody>
      </p:sp>
      <p:sp>
        <p:nvSpPr>
          <p:cNvPr id="32" name="Right Triangle 8"/>
          <p:cNvSpPr/>
          <p:nvPr/>
        </p:nvSpPr>
        <p:spPr>
          <a:xfrm rot="13513542">
            <a:off x="2298434" y="4888886"/>
            <a:ext cx="420027" cy="420861"/>
          </a:xfrm>
          <a:custGeom>
            <a:avLst/>
            <a:gdLst>
              <a:gd name="connsiteX0" fmla="*/ 0 w 454237"/>
              <a:gd name="connsiteY0" fmla="*/ 454237 h 454237"/>
              <a:gd name="connsiteX1" fmla="*/ 0 w 454237"/>
              <a:gd name="connsiteY1" fmla="*/ 0 h 454237"/>
              <a:gd name="connsiteX2" fmla="*/ 454237 w 454237"/>
              <a:gd name="connsiteY2" fmla="*/ 454237 h 454237"/>
              <a:gd name="connsiteX3" fmla="*/ 0 w 454237"/>
              <a:gd name="connsiteY3" fmla="*/ 454237 h 454237"/>
              <a:gd name="connsiteX0" fmla="*/ 0 w 606769"/>
              <a:gd name="connsiteY0" fmla="*/ 607976 h 607976"/>
              <a:gd name="connsiteX1" fmla="*/ 152532 w 606769"/>
              <a:gd name="connsiteY1" fmla="*/ 0 h 607976"/>
              <a:gd name="connsiteX2" fmla="*/ 606769 w 606769"/>
              <a:gd name="connsiteY2" fmla="*/ 454237 h 607976"/>
              <a:gd name="connsiteX3" fmla="*/ 0 w 606769"/>
              <a:gd name="connsiteY3" fmla="*/ 607976 h 607976"/>
            </a:gdLst>
            <a:ahLst/>
            <a:cxnLst>
              <a:cxn ang="0">
                <a:pos x="connsiteX0" y="connsiteY0"/>
              </a:cxn>
              <a:cxn ang="0">
                <a:pos x="connsiteX1" y="connsiteY1"/>
              </a:cxn>
              <a:cxn ang="0">
                <a:pos x="connsiteX2" y="connsiteY2"/>
              </a:cxn>
              <a:cxn ang="0">
                <a:pos x="connsiteX3" y="connsiteY3"/>
              </a:cxn>
            </a:cxnLst>
            <a:rect l="l" t="t" r="r" b="b"/>
            <a:pathLst>
              <a:path w="606769" h="607976">
                <a:moveTo>
                  <a:pt x="0" y="607976"/>
                </a:moveTo>
                <a:lnTo>
                  <a:pt x="152532" y="0"/>
                </a:lnTo>
                <a:lnTo>
                  <a:pt x="606769" y="454237"/>
                </a:lnTo>
                <a:lnTo>
                  <a:pt x="0" y="607976"/>
                </a:lnTo>
                <a:close/>
              </a:path>
            </a:pathLst>
          </a:cu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solidFill>
                <a:schemeClr val="accent5">
                  <a:lumMod val="75000"/>
                </a:schemeClr>
              </a:solidFill>
            </a:endParaRPr>
          </a:p>
        </p:txBody>
      </p:sp>
      <p:sp>
        <p:nvSpPr>
          <p:cNvPr id="33" name="Oval 32"/>
          <p:cNvSpPr/>
          <p:nvPr/>
        </p:nvSpPr>
        <p:spPr>
          <a:xfrm>
            <a:off x="1468330" y="5619210"/>
            <a:ext cx="881772" cy="881772"/>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34" name="Rectangle 33"/>
          <p:cNvSpPr/>
          <p:nvPr/>
        </p:nvSpPr>
        <p:spPr>
          <a:xfrm>
            <a:off x="1569110" y="5752466"/>
            <a:ext cx="680215" cy="596589"/>
          </a:xfrm>
          <a:prstGeom prst="rect">
            <a:avLst/>
          </a:prstGeom>
          <a:noFill/>
        </p:spPr>
        <p:txBody>
          <a:bodyPr wrap="none" lIns="84406" tIns="42203" rIns="84406" bIns="42203">
            <a:spAutoFit/>
          </a:bodyPr>
          <a:lstStyle/>
          <a:p>
            <a:pPr algn="ctr"/>
            <a:r>
              <a:rPr lang="id-ID" sz="3323" dirty="0">
                <a:ln w="0"/>
                <a:solidFill>
                  <a:schemeClr val="bg1"/>
                </a:solidFill>
                <a:latin typeface="Segoe UI Black" panose="020B0A02040204020203" pitchFamily="34" charset="0"/>
                <a:ea typeface="Segoe UI Black" panose="020B0A02040204020203" pitchFamily="34" charset="0"/>
                <a:cs typeface="Segoe UI Black" panose="020B0A02040204020203" pitchFamily="34" charset="0"/>
              </a:rPr>
              <a:t>05</a:t>
            </a:r>
            <a:endParaRPr lang="en-US" sz="3323" dirty="0">
              <a:ln w="0"/>
              <a:solidFill>
                <a:schemeClr val="bg1"/>
              </a:solidFill>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35" name="Rectangle 34"/>
          <p:cNvSpPr/>
          <p:nvPr/>
        </p:nvSpPr>
        <p:spPr>
          <a:xfrm>
            <a:off x="2823668" y="5921280"/>
            <a:ext cx="2935932" cy="348109"/>
          </a:xfrm>
          <a:prstGeom prst="rect">
            <a:avLst/>
          </a:prstGeom>
        </p:spPr>
        <p:txBody>
          <a:bodyPr wrap="none">
            <a:spAutoFit/>
          </a:bodyPr>
          <a:lstStyle/>
          <a:p>
            <a:r>
              <a:rPr lang="id-ID" sz="1662" dirty="0">
                <a:solidFill>
                  <a:srgbClr val="000000"/>
                </a:solidFill>
                <a:latin typeface="Open Sans"/>
              </a:rPr>
              <a:t>Lorem ipsum dolor sit amet</a:t>
            </a:r>
            <a:endParaRPr lang="id-ID" sz="1662" dirty="0"/>
          </a:p>
        </p:txBody>
      </p:sp>
      <p:sp>
        <p:nvSpPr>
          <p:cNvPr id="36" name="Right Triangle 8"/>
          <p:cNvSpPr/>
          <p:nvPr/>
        </p:nvSpPr>
        <p:spPr>
          <a:xfrm rot="13513542">
            <a:off x="2298434" y="5869170"/>
            <a:ext cx="420027" cy="420861"/>
          </a:xfrm>
          <a:custGeom>
            <a:avLst/>
            <a:gdLst>
              <a:gd name="connsiteX0" fmla="*/ 0 w 454237"/>
              <a:gd name="connsiteY0" fmla="*/ 454237 h 454237"/>
              <a:gd name="connsiteX1" fmla="*/ 0 w 454237"/>
              <a:gd name="connsiteY1" fmla="*/ 0 h 454237"/>
              <a:gd name="connsiteX2" fmla="*/ 454237 w 454237"/>
              <a:gd name="connsiteY2" fmla="*/ 454237 h 454237"/>
              <a:gd name="connsiteX3" fmla="*/ 0 w 454237"/>
              <a:gd name="connsiteY3" fmla="*/ 454237 h 454237"/>
              <a:gd name="connsiteX0" fmla="*/ 0 w 606769"/>
              <a:gd name="connsiteY0" fmla="*/ 607976 h 607976"/>
              <a:gd name="connsiteX1" fmla="*/ 152532 w 606769"/>
              <a:gd name="connsiteY1" fmla="*/ 0 h 607976"/>
              <a:gd name="connsiteX2" fmla="*/ 606769 w 606769"/>
              <a:gd name="connsiteY2" fmla="*/ 454237 h 607976"/>
              <a:gd name="connsiteX3" fmla="*/ 0 w 606769"/>
              <a:gd name="connsiteY3" fmla="*/ 607976 h 607976"/>
            </a:gdLst>
            <a:ahLst/>
            <a:cxnLst>
              <a:cxn ang="0">
                <a:pos x="connsiteX0" y="connsiteY0"/>
              </a:cxn>
              <a:cxn ang="0">
                <a:pos x="connsiteX1" y="connsiteY1"/>
              </a:cxn>
              <a:cxn ang="0">
                <a:pos x="connsiteX2" y="connsiteY2"/>
              </a:cxn>
              <a:cxn ang="0">
                <a:pos x="connsiteX3" y="connsiteY3"/>
              </a:cxn>
            </a:cxnLst>
            <a:rect l="l" t="t" r="r" b="b"/>
            <a:pathLst>
              <a:path w="606769" h="607976">
                <a:moveTo>
                  <a:pt x="0" y="607976"/>
                </a:moveTo>
                <a:lnTo>
                  <a:pt x="152532" y="0"/>
                </a:lnTo>
                <a:lnTo>
                  <a:pt x="606769" y="454237"/>
                </a:lnTo>
                <a:lnTo>
                  <a:pt x="0" y="607976"/>
                </a:lnTo>
                <a:close/>
              </a:path>
            </a:pathLst>
          </a:cu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solidFill>
                <a:schemeClr val="accent5">
                  <a:lumMod val="75000"/>
                </a:schemeClr>
              </a:solidFill>
            </a:endParaRPr>
          </a:p>
        </p:txBody>
      </p:sp>
      <p:sp>
        <p:nvSpPr>
          <p:cNvPr id="37" name="Oval 36"/>
          <p:cNvSpPr/>
          <p:nvPr/>
        </p:nvSpPr>
        <p:spPr>
          <a:xfrm>
            <a:off x="1468330" y="6599494"/>
            <a:ext cx="881772" cy="881772"/>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38" name="Rectangle 37"/>
          <p:cNvSpPr/>
          <p:nvPr/>
        </p:nvSpPr>
        <p:spPr>
          <a:xfrm>
            <a:off x="1569110" y="6732750"/>
            <a:ext cx="680215" cy="596589"/>
          </a:xfrm>
          <a:prstGeom prst="rect">
            <a:avLst/>
          </a:prstGeom>
          <a:noFill/>
        </p:spPr>
        <p:txBody>
          <a:bodyPr wrap="none" lIns="84406" tIns="42203" rIns="84406" bIns="42203">
            <a:spAutoFit/>
          </a:bodyPr>
          <a:lstStyle/>
          <a:p>
            <a:pPr algn="ctr"/>
            <a:r>
              <a:rPr lang="id-ID" sz="3323" dirty="0">
                <a:ln w="0"/>
                <a:solidFill>
                  <a:schemeClr val="bg1"/>
                </a:solidFill>
                <a:latin typeface="Segoe UI Black" panose="020B0A02040204020203" pitchFamily="34" charset="0"/>
                <a:ea typeface="Segoe UI Black" panose="020B0A02040204020203" pitchFamily="34" charset="0"/>
                <a:cs typeface="Segoe UI Black" panose="020B0A02040204020203" pitchFamily="34" charset="0"/>
              </a:rPr>
              <a:t>06</a:t>
            </a:r>
            <a:endParaRPr lang="en-US" sz="3323" dirty="0">
              <a:ln w="0"/>
              <a:solidFill>
                <a:schemeClr val="bg1"/>
              </a:solidFill>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39" name="Rectangle 38"/>
          <p:cNvSpPr/>
          <p:nvPr/>
        </p:nvSpPr>
        <p:spPr>
          <a:xfrm>
            <a:off x="2823668" y="6901563"/>
            <a:ext cx="2935932" cy="348109"/>
          </a:xfrm>
          <a:prstGeom prst="rect">
            <a:avLst/>
          </a:prstGeom>
        </p:spPr>
        <p:txBody>
          <a:bodyPr wrap="none">
            <a:spAutoFit/>
          </a:bodyPr>
          <a:lstStyle/>
          <a:p>
            <a:r>
              <a:rPr lang="id-ID" sz="1662" dirty="0">
                <a:solidFill>
                  <a:srgbClr val="000000"/>
                </a:solidFill>
                <a:latin typeface="Open Sans"/>
              </a:rPr>
              <a:t>Lorem ipsum dolor sit amet</a:t>
            </a:r>
            <a:endParaRPr lang="id-ID" sz="1662" dirty="0"/>
          </a:p>
        </p:txBody>
      </p:sp>
      <p:sp>
        <p:nvSpPr>
          <p:cNvPr id="40" name="Right Triangle 8"/>
          <p:cNvSpPr/>
          <p:nvPr/>
        </p:nvSpPr>
        <p:spPr>
          <a:xfrm rot="13513542">
            <a:off x="2298434" y="6849454"/>
            <a:ext cx="420027" cy="420861"/>
          </a:xfrm>
          <a:custGeom>
            <a:avLst/>
            <a:gdLst>
              <a:gd name="connsiteX0" fmla="*/ 0 w 454237"/>
              <a:gd name="connsiteY0" fmla="*/ 454237 h 454237"/>
              <a:gd name="connsiteX1" fmla="*/ 0 w 454237"/>
              <a:gd name="connsiteY1" fmla="*/ 0 h 454237"/>
              <a:gd name="connsiteX2" fmla="*/ 454237 w 454237"/>
              <a:gd name="connsiteY2" fmla="*/ 454237 h 454237"/>
              <a:gd name="connsiteX3" fmla="*/ 0 w 454237"/>
              <a:gd name="connsiteY3" fmla="*/ 454237 h 454237"/>
              <a:gd name="connsiteX0" fmla="*/ 0 w 606769"/>
              <a:gd name="connsiteY0" fmla="*/ 607976 h 607976"/>
              <a:gd name="connsiteX1" fmla="*/ 152532 w 606769"/>
              <a:gd name="connsiteY1" fmla="*/ 0 h 607976"/>
              <a:gd name="connsiteX2" fmla="*/ 606769 w 606769"/>
              <a:gd name="connsiteY2" fmla="*/ 454237 h 607976"/>
              <a:gd name="connsiteX3" fmla="*/ 0 w 606769"/>
              <a:gd name="connsiteY3" fmla="*/ 607976 h 607976"/>
            </a:gdLst>
            <a:ahLst/>
            <a:cxnLst>
              <a:cxn ang="0">
                <a:pos x="connsiteX0" y="connsiteY0"/>
              </a:cxn>
              <a:cxn ang="0">
                <a:pos x="connsiteX1" y="connsiteY1"/>
              </a:cxn>
              <a:cxn ang="0">
                <a:pos x="connsiteX2" y="connsiteY2"/>
              </a:cxn>
              <a:cxn ang="0">
                <a:pos x="connsiteX3" y="connsiteY3"/>
              </a:cxn>
            </a:cxnLst>
            <a:rect l="l" t="t" r="r" b="b"/>
            <a:pathLst>
              <a:path w="606769" h="607976">
                <a:moveTo>
                  <a:pt x="0" y="607976"/>
                </a:moveTo>
                <a:lnTo>
                  <a:pt x="152532" y="0"/>
                </a:lnTo>
                <a:lnTo>
                  <a:pt x="606769" y="454237"/>
                </a:lnTo>
                <a:lnTo>
                  <a:pt x="0" y="607976"/>
                </a:lnTo>
                <a:close/>
              </a:path>
            </a:pathLst>
          </a:cu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solidFill>
                <a:schemeClr val="accent5">
                  <a:lumMod val="75000"/>
                </a:schemeClr>
              </a:solidFill>
            </a:endParaRPr>
          </a:p>
        </p:txBody>
      </p:sp>
    </p:spTree>
    <p:extLst>
      <p:ext uri="{BB962C8B-B14F-4D97-AF65-F5344CB8AC3E}">
        <p14:creationId xmlns:p14="http://schemas.microsoft.com/office/powerpoint/2010/main" val="34515499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Placeholder 8"/>
          <p:cNvPicPr>
            <a:picLocks noGrp="1" noChangeAspect="1"/>
          </p:cNvPicPr>
          <p:nvPr>
            <p:ph type="pic" sz="quarter" idx="10"/>
          </p:nvPr>
        </p:nvPicPr>
        <p:blipFill>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5558" b="5558"/>
          <a:stretch>
            <a:fillRect/>
          </a:stretch>
        </p:blipFill>
        <p:spPr/>
      </p:pic>
      <p:sp>
        <p:nvSpPr>
          <p:cNvPr id="16" name="Rectangle 15"/>
          <p:cNvSpPr/>
          <p:nvPr/>
        </p:nvSpPr>
        <p:spPr>
          <a:xfrm>
            <a:off x="829106" y="8042296"/>
            <a:ext cx="2068416" cy="426093"/>
          </a:xfrm>
          <a:prstGeom prst="rect">
            <a:avLst/>
          </a:prstGeom>
          <a:noFill/>
        </p:spPr>
        <p:txBody>
          <a:bodyPr wrap="none" lIns="84406" tIns="42203" rIns="84406" bIns="42203">
            <a:spAutoFit/>
          </a:bodyPr>
          <a:lstStyle/>
          <a:p>
            <a:pPr algn="ctr"/>
            <a:r>
              <a:rPr lang="en-US" sz="2215" b="1" dirty="0">
                <a:ln w="0"/>
                <a:solidFill>
                  <a:schemeClr val="bg1"/>
                </a:solidFill>
                <a:latin typeface="Tahoma" panose="020B0604030504040204" pitchFamily="34" charset="0"/>
                <a:ea typeface="Tahoma" panose="020B0604030504040204" pitchFamily="34" charset="0"/>
                <a:cs typeface="Tahoma" panose="020B0604030504040204" pitchFamily="34" charset="0"/>
              </a:rPr>
              <a:t>Lorem Ipsum</a:t>
            </a:r>
            <a:endParaRPr lang="en-US" sz="2215" dirty="0">
              <a:ln w="0"/>
              <a:solidFill>
                <a:schemeClr val="bg1"/>
              </a:solidFill>
              <a:latin typeface="Segoe UI" panose="020B0502040204020203" pitchFamily="34" charset="0"/>
              <a:ea typeface="Tahoma" panose="020B0604030504040204" pitchFamily="34" charset="0"/>
              <a:cs typeface="Segoe UI" panose="020B0502040204020203" pitchFamily="34" charset="0"/>
            </a:endParaRPr>
          </a:p>
        </p:txBody>
      </p:sp>
      <p:sp>
        <p:nvSpPr>
          <p:cNvPr id="17" name="TextBox 16"/>
          <p:cNvSpPr txBox="1"/>
          <p:nvPr/>
        </p:nvSpPr>
        <p:spPr>
          <a:xfrm>
            <a:off x="833364" y="8414716"/>
            <a:ext cx="2817872" cy="404726"/>
          </a:xfrm>
          <a:prstGeom prst="rect">
            <a:avLst/>
          </a:prstGeom>
          <a:noFill/>
        </p:spPr>
        <p:txBody>
          <a:bodyPr wrap="square" rtlCol="0">
            <a:spAutoFit/>
          </a:bodyPr>
          <a:lstStyle/>
          <a:p>
            <a:r>
              <a:rPr lang="id-ID" sz="1015" dirty="0">
                <a:solidFill>
                  <a:schemeClr val="bg1"/>
                </a:solidFill>
              </a:rPr>
              <a:t>Neque porro quisquam est qui dolorem ipsum quia dolor sit amet, consectetur, adipisci velit...</a:t>
            </a:r>
          </a:p>
        </p:txBody>
      </p:sp>
      <p:sp>
        <p:nvSpPr>
          <p:cNvPr id="3" name="Rectangle 2"/>
          <p:cNvSpPr/>
          <p:nvPr/>
        </p:nvSpPr>
        <p:spPr>
          <a:xfrm>
            <a:off x="0" y="1886725"/>
            <a:ext cx="3152819" cy="4816116"/>
          </a:xfrm>
          <a:custGeom>
            <a:avLst/>
            <a:gdLst>
              <a:gd name="connsiteX0" fmla="*/ 0 w 2205318"/>
              <a:gd name="connsiteY0" fmla="*/ 0 h 4464424"/>
              <a:gd name="connsiteX1" fmla="*/ 2205318 w 2205318"/>
              <a:gd name="connsiteY1" fmla="*/ 0 h 4464424"/>
              <a:gd name="connsiteX2" fmla="*/ 2205318 w 2205318"/>
              <a:gd name="connsiteY2" fmla="*/ 4464424 h 4464424"/>
              <a:gd name="connsiteX3" fmla="*/ 0 w 2205318"/>
              <a:gd name="connsiteY3" fmla="*/ 4464424 h 4464424"/>
              <a:gd name="connsiteX4" fmla="*/ 0 w 2205318"/>
              <a:gd name="connsiteY4" fmla="*/ 0 h 4464424"/>
              <a:gd name="connsiteX0" fmla="*/ 0 w 2474260"/>
              <a:gd name="connsiteY0" fmla="*/ 753035 h 5217459"/>
              <a:gd name="connsiteX1" fmla="*/ 2474260 w 2474260"/>
              <a:gd name="connsiteY1" fmla="*/ 0 h 5217459"/>
              <a:gd name="connsiteX2" fmla="*/ 2205318 w 2474260"/>
              <a:gd name="connsiteY2" fmla="*/ 5217459 h 5217459"/>
              <a:gd name="connsiteX3" fmla="*/ 0 w 2474260"/>
              <a:gd name="connsiteY3" fmla="*/ 5217459 h 5217459"/>
              <a:gd name="connsiteX4" fmla="*/ 0 w 2474260"/>
              <a:gd name="connsiteY4" fmla="*/ 753035 h 5217459"/>
              <a:gd name="connsiteX0" fmla="*/ 0 w 3792071"/>
              <a:gd name="connsiteY0" fmla="*/ 753035 h 5217459"/>
              <a:gd name="connsiteX1" fmla="*/ 2474260 w 3792071"/>
              <a:gd name="connsiteY1" fmla="*/ 0 h 5217459"/>
              <a:gd name="connsiteX2" fmla="*/ 3792071 w 3792071"/>
              <a:gd name="connsiteY2" fmla="*/ 5217459 h 5217459"/>
              <a:gd name="connsiteX3" fmla="*/ 0 w 3792071"/>
              <a:gd name="connsiteY3" fmla="*/ 5217459 h 5217459"/>
              <a:gd name="connsiteX4" fmla="*/ 0 w 3792071"/>
              <a:gd name="connsiteY4" fmla="*/ 753035 h 5217459"/>
              <a:gd name="connsiteX0" fmla="*/ 0 w 3415554"/>
              <a:gd name="connsiteY0" fmla="*/ 753035 h 5217459"/>
              <a:gd name="connsiteX1" fmla="*/ 2474260 w 3415554"/>
              <a:gd name="connsiteY1" fmla="*/ 0 h 5217459"/>
              <a:gd name="connsiteX2" fmla="*/ 3415554 w 3415554"/>
              <a:gd name="connsiteY2" fmla="*/ 5217459 h 5217459"/>
              <a:gd name="connsiteX3" fmla="*/ 0 w 3415554"/>
              <a:gd name="connsiteY3" fmla="*/ 5217459 h 5217459"/>
              <a:gd name="connsiteX4" fmla="*/ 0 w 3415554"/>
              <a:gd name="connsiteY4" fmla="*/ 753035 h 52174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15554" h="5217459">
                <a:moveTo>
                  <a:pt x="0" y="753035"/>
                </a:moveTo>
                <a:lnTo>
                  <a:pt x="2474260" y="0"/>
                </a:lnTo>
                <a:lnTo>
                  <a:pt x="3415554" y="5217459"/>
                </a:lnTo>
                <a:lnTo>
                  <a:pt x="0" y="5217459"/>
                </a:lnTo>
                <a:lnTo>
                  <a:pt x="0" y="753035"/>
                </a:lnTo>
                <a:close/>
              </a:path>
            </a:pathLst>
          </a:custGeom>
          <a:solidFill>
            <a:srgbClr val="002060">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4" name="Rectangle 3"/>
          <p:cNvSpPr/>
          <p:nvPr/>
        </p:nvSpPr>
        <p:spPr>
          <a:xfrm>
            <a:off x="706014" y="3301787"/>
            <a:ext cx="1308593" cy="2912158"/>
          </a:xfrm>
          <a:prstGeom prst="rect">
            <a:avLst/>
          </a:prstGeom>
          <a:noFill/>
        </p:spPr>
        <p:txBody>
          <a:bodyPr wrap="none" lIns="84406" tIns="42203" rIns="84406" bIns="42203">
            <a:spAutoFit/>
          </a:bodyPr>
          <a:lstStyle/>
          <a:p>
            <a:pPr algn="ctr"/>
            <a:r>
              <a:rPr lang="id-ID" sz="18370" dirty="0">
                <a:ln w="0"/>
                <a:solidFill>
                  <a:schemeClr val="bg1"/>
                </a:solidFill>
                <a:latin typeface="Segoe UI Black" panose="020B0A02040204020203" pitchFamily="34" charset="0"/>
                <a:ea typeface="Segoe UI Black" panose="020B0A02040204020203" pitchFamily="34" charset="0"/>
                <a:cs typeface="Segoe UI Black" panose="020B0A02040204020203" pitchFamily="34" charset="0"/>
              </a:rPr>
              <a:t>1</a:t>
            </a:r>
            <a:endParaRPr lang="en-US" sz="18370" dirty="0">
              <a:ln w="0"/>
              <a:solidFill>
                <a:schemeClr val="bg1"/>
              </a:solidFill>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8" name="Rectangle 7"/>
          <p:cNvSpPr/>
          <p:nvPr/>
        </p:nvSpPr>
        <p:spPr>
          <a:xfrm>
            <a:off x="593001" y="2812772"/>
            <a:ext cx="1534617" cy="852363"/>
          </a:xfrm>
          <a:prstGeom prst="rect">
            <a:avLst/>
          </a:prstGeom>
          <a:noFill/>
        </p:spPr>
        <p:txBody>
          <a:bodyPr wrap="none" lIns="84406" tIns="42203" rIns="84406" bIns="42203">
            <a:spAutoFit/>
          </a:bodyPr>
          <a:lstStyle/>
          <a:p>
            <a:pPr algn="ctr"/>
            <a:r>
              <a:rPr lang="id-ID" sz="4985" dirty="0">
                <a:ln w="0"/>
                <a:solidFill>
                  <a:schemeClr val="bg1"/>
                </a:solidFill>
                <a:latin typeface="Segoe UI Black" panose="020B0A02040204020203" pitchFamily="34" charset="0"/>
                <a:ea typeface="Segoe UI Black" panose="020B0A02040204020203" pitchFamily="34" charset="0"/>
                <a:cs typeface="Segoe UI Black" panose="020B0A02040204020203" pitchFamily="34" charset="0"/>
              </a:rPr>
              <a:t>BAB</a:t>
            </a:r>
            <a:endParaRPr lang="en-US" sz="4985" dirty="0">
              <a:ln w="0"/>
              <a:solidFill>
                <a:schemeClr val="bg1"/>
              </a:solidFill>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13" name="Rectangle 12"/>
          <p:cNvSpPr/>
          <p:nvPr/>
        </p:nvSpPr>
        <p:spPr>
          <a:xfrm>
            <a:off x="256109" y="5972341"/>
            <a:ext cx="2387287" cy="546945"/>
          </a:xfrm>
          <a:prstGeom prst="rect">
            <a:avLst/>
          </a:prstGeom>
        </p:spPr>
        <p:txBody>
          <a:bodyPr wrap="square">
            <a:spAutoFit/>
          </a:bodyPr>
          <a:lstStyle/>
          <a:p>
            <a:pPr algn="ctr"/>
            <a:r>
              <a:rPr lang="id-ID" sz="1477" dirty="0">
                <a:solidFill>
                  <a:schemeClr val="bg1"/>
                </a:solidFill>
                <a:ea typeface="Tahoma" panose="020B0604030504040204" pitchFamily="34" charset="0"/>
                <a:cs typeface="Tahoma" panose="020B0604030504040204" pitchFamily="34" charset="0"/>
              </a:rPr>
              <a:t>Lorem Ipsum Dolor Sit Amet Consectetur Adipiscing Elit</a:t>
            </a:r>
          </a:p>
        </p:txBody>
      </p:sp>
      <p:grpSp>
        <p:nvGrpSpPr>
          <p:cNvPr id="18" name="Group 17"/>
          <p:cNvGrpSpPr/>
          <p:nvPr/>
        </p:nvGrpSpPr>
        <p:grpSpPr>
          <a:xfrm>
            <a:off x="691810" y="199710"/>
            <a:ext cx="2713315" cy="899039"/>
            <a:chOff x="463711" y="216352"/>
            <a:chExt cx="2939424" cy="973959"/>
          </a:xfrm>
        </p:grpSpPr>
        <p:sp>
          <p:nvSpPr>
            <p:cNvPr id="20" name="Rectangle 19"/>
            <p:cNvSpPr/>
            <p:nvPr/>
          </p:nvSpPr>
          <p:spPr>
            <a:xfrm>
              <a:off x="1414156" y="423602"/>
              <a:ext cx="1988979" cy="523284"/>
            </a:xfrm>
            <a:prstGeom prst="rect">
              <a:avLst/>
            </a:prstGeom>
            <a:noFill/>
          </p:spPr>
          <p:txBody>
            <a:bodyPr wrap="none" lIns="84406" tIns="42203" rIns="84406" bIns="42203">
              <a:spAutoFit/>
            </a:bodyPr>
            <a:lstStyle/>
            <a:p>
              <a:pPr algn="ctr"/>
              <a:r>
                <a:rPr lang="id-ID" sz="2585" dirty="0">
                  <a:ln w="0"/>
                  <a:solidFill>
                    <a:srgbClr val="002060"/>
                  </a:solidFill>
                  <a:latin typeface="Longhaul" pitchFamily="2" charset="0"/>
                </a:rPr>
                <a:t>Logo Anda</a:t>
              </a:r>
              <a:endParaRPr lang="en-US" sz="2585" dirty="0">
                <a:ln w="0"/>
                <a:solidFill>
                  <a:srgbClr val="002060"/>
                </a:solidFill>
                <a:latin typeface="Longhaul" pitchFamily="2" charset="0"/>
              </a:endParaRPr>
            </a:p>
          </p:txBody>
        </p:sp>
        <p:grpSp>
          <p:nvGrpSpPr>
            <p:cNvPr id="28" name="Group 27"/>
            <p:cNvGrpSpPr/>
            <p:nvPr/>
          </p:nvGrpSpPr>
          <p:grpSpPr>
            <a:xfrm flipH="1">
              <a:off x="463711" y="216352"/>
              <a:ext cx="843214" cy="973959"/>
              <a:chOff x="8451851" y="10483850"/>
              <a:chExt cx="1412875" cy="1631950"/>
            </a:xfrm>
          </p:grpSpPr>
          <p:sp>
            <p:nvSpPr>
              <p:cNvPr id="29" name="Freeform 488"/>
              <p:cNvSpPr>
                <a:spLocks/>
              </p:cNvSpPr>
              <p:nvPr/>
            </p:nvSpPr>
            <p:spPr bwMode="auto">
              <a:xfrm>
                <a:off x="9158288" y="10483850"/>
                <a:ext cx="0" cy="279400"/>
              </a:xfrm>
              <a:custGeom>
                <a:avLst/>
                <a:gdLst>
                  <a:gd name="T0" fmla="*/ 176 h 176"/>
                  <a:gd name="T1" fmla="*/ 176 h 176"/>
                  <a:gd name="T2" fmla="*/ 0 h 176"/>
                  <a:gd name="T3" fmla="*/ 0 h 176"/>
                  <a:gd name="T4" fmla="*/ 176 h 176"/>
                  <a:gd name="T5" fmla="*/ 176 h 176"/>
                </a:gdLst>
                <a:ahLst/>
                <a:cxnLst>
                  <a:cxn ang="0">
                    <a:pos x="0" y="T0"/>
                  </a:cxn>
                  <a:cxn ang="0">
                    <a:pos x="0" y="T1"/>
                  </a:cxn>
                  <a:cxn ang="0">
                    <a:pos x="0" y="T2"/>
                  </a:cxn>
                  <a:cxn ang="0">
                    <a:pos x="0" y="T3"/>
                  </a:cxn>
                  <a:cxn ang="0">
                    <a:pos x="0" y="T4"/>
                  </a:cxn>
                  <a:cxn ang="0">
                    <a:pos x="0" y="T5"/>
                  </a:cxn>
                </a:cxnLst>
                <a:rect l="0" t="0" r="r" b="b"/>
                <a:pathLst>
                  <a:path h="176">
                    <a:moveTo>
                      <a:pt x="0" y="176"/>
                    </a:moveTo>
                    <a:lnTo>
                      <a:pt x="0" y="176"/>
                    </a:lnTo>
                    <a:lnTo>
                      <a:pt x="0" y="0"/>
                    </a:lnTo>
                    <a:lnTo>
                      <a:pt x="0" y="0"/>
                    </a:lnTo>
                    <a:lnTo>
                      <a:pt x="0" y="176"/>
                    </a:lnTo>
                    <a:lnTo>
                      <a:pt x="0" y="176"/>
                    </a:lnTo>
                    <a:close/>
                  </a:path>
                </a:pathLst>
              </a:custGeom>
              <a:solidFill>
                <a:srgbClr val="CDE3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en-US" sz="1662"/>
              </a:p>
            </p:txBody>
          </p:sp>
          <p:sp>
            <p:nvSpPr>
              <p:cNvPr id="30" name="Freeform 489"/>
              <p:cNvSpPr>
                <a:spLocks/>
              </p:cNvSpPr>
              <p:nvPr/>
            </p:nvSpPr>
            <p:spPr bwMode="auto">
              <a:xfrm>
                <a:off x="8451851" y="11566525"/>
                <a:ext cx="1412875" cy="549275"/>
              </a:xfrm>
              <a:custGeom>
                <a:avLst/>
                <a:gdLst>
                  <a:gd name="T0" fmla="*/ 445 w 890"/>
                  <a:gd name="T1" fmla="*/ 169 h 346"/>
                  <a:gd name="T2" fmla="*/ 445 w 890"/>
                  <a:gd name="T3" fmla="*/ 169 h 346"/>
                  <a:gd name="T4" fmla="*/ 445 w 890"/>
                  <a:gd name="T5" fmla="*/ 169 h 346"/>
                  <a:gd name="T6" fmla="*/ 242 w 890"/>
                  <a:gd name="T7" fmla="*/ 52 h 346"/>
                  <a:gd name="T8" fmla="*/ 153 w 890"/>
                  <a:gd name="T9" fmla="*/ 1 h 346"/>
                  <a:gd name="T10" fmla="*/ 153 w 890"/>
                  <a:gd name="T11" fmla="*/ 0 h 346"/>
                  <a:gd name="T12" fmla="*/ 153 w 890"/>
                  <a:gd name="T13" fmla="*/ 1 h 346"/>
                  <a:gd name="T14" fmla="*/ 0 w 890"/>
                  <a:gd name="T15" fmla="*/ 89 h 346"/>
                  <a:gd name="T16" fmla="*/ 0 w 890"/>
                  <a:gd name="T17" fmla="*/ 89 h 346"/>
                  <a:gd name="T18" fmla="*/ 445 w 890"/>
                  <a:gd name="T19" fmla="*/ 346 h 346"/>
                  <a:gd name="T20" fmla="*/ 890 w 890"/>
                  <a:gd name="T21" fmla="*/ 89 h 346"/>
                  <a:gd name="T22" fmla="*/ 738 w 890"/>
                  <a:gd name="T23" fmla="*/ 1 h 346"/>
                  <a:gd name="T24" fmla="*/ 445 w 890"/>
                  <a:gd name="T25" fmla="*/ 169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0" h="346">
                    <a:moveTo>
                      <a:pt x="445" y="169"/>
                    </a:moveTo>
                    <a:lnTo>
                      <a:pt x="445" y="169"/>
                    </a:lnTo>
                    <a:lnTo>
                      <a:pt x="445" y="169"/>
                    </a:lnTo>
                    <a:lnTo>
                      <a:pt x="242" y="52"/>
                    </a:lnTo>
                    <a:lnTo>
                      <a:pt x="153" y="1"/>
                    </a:lnTo>
                    <a:lnTo>
                      <a:pt x="153" y="0"/>
                    </a:lnTo>
                    <a:lnTo>
                      <a:pt x="153" y="1"/>
                    </a:lnTo>
                    <a:lnTo>
                      <a:pt x="0" y="89"/>
                    </a:lnTo>
                    <a:lnTo>
                      <a:pt x="0" y="89"/>
                    </a:lnTo>
                    <a:lnTo>
                      <a:pt x="445" y="346"/>
                    </a:lnTo>
                    <a:lnTo>
                      <a:pt x="890" y="89"/>
                    </a:lnTo>
                    <a:lnTo>
                      <a:pt x="738" y="1"/>
                    </a:lnTo>
                    <a:lnTo>
                      <a:pt x="445" y="169"/>
                    </a:lnTo>
                    <a:close/>
                  </a:path>
                </a:pathLst>
              </a:custGeom>
              <a:solidFill>
                <a:srgbClr val="9116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en-US" sz="1662"/>
              </a:p>
            </p:txBody>
          </p:sp>
          <p:sp>
            <p:nvSpPr>
              <p:cNvPr id="31" name="Freeform 490"/>
              <p:cNvSpPr>
                <a:spLocks/>
              </p:cNvSpPr>
              <p:nvPr/>
            </p:nvSpPr>
            <p:spPr bwMode="auto">
              <a:xfrm>
                <a:off x="9158288" y="10483850"/>
                <a:ext cx="706438" cy="1223963"/>
              </a:xfrm>
              <a:custGeom>
                <a:avLst/>
                <a:gdLst>
                  <a:gd name="T0" fmla="*/ 293 w 445"/>
                  <a:gd name="T1" fmla="*/ 345 h 771"/>
                  <a:gd name="T2" fmla="*/ 293 w 445"/>
                  <a:gd name="T3" fmla="*/ 683 h 771"/>
                  <a:gd name="T4" fmla="*/ 445 w 445"/>
                  <a:gd name="T5" fmla="*/ 771 h 771"/>
                  <a:gd name="T6" fmla="*/ 445 w 445"/>
                  <a:gd name="T7" fmla="*/ 257 h 771"/>
                  <a:gd name="T8" fmla="*/ 0 w 445"/>
                  <a:gd name="T9" fmla="*/ 0 h 771"/>
                  <a:gd name="T10" fmla="*/ 0 w 445"/>
                  <a:gd name="T11" fmla="*/ 176 h 771"/>
                  <a:gd name="T12" fmla="*/ 293 w 445"/>
                  <a:gd name="T13" fmla="*/ 345 h 771"/>
                </a:gdLst>
                <a:ahLst/>
                <a:cxnLst>
                  <a:cxn ang="0">
                    <a:pos x="T0" y="T1"/>
                  </a:cxn>
                  <a:cxn ang="0">
                    <a:pos x="T2" y="T3"/>
                  </a:cxn>
                  <a:cxn ang="0">
                    <a:pos x="T4" y="T5"/>
                  </a:cxn>
                  <a:cxn ang="0">
                    <a:pos x="T6" y="T7"/>
                  </a:cxn>
                  <a:cxn ang="0">
                    <a:pos x="T8" y="T9"/>
                  </a:cxn>
                  <a:cxn ang="0">
                    <a:pos x="T10" y="T11"/>
                  </a:cxn>
                  <a:cxn ang="0">
                    <a:pos x="T12" y="T13"/>
                  </a:cxn>
                </a:cxnLst>
                <a:rect l="0" t="0" r="r" b="b"/>
                <a:pathLst>
                  <a:path w="445" h="771">
                    <a:moveTo>
                      <a:pt x="293" y="345"/>
                    </a:moveTo>
                    <a:lnTo>
                      <a:pt x="293" y="683"/>
                    </a:lnTo>
                    <a:lnTo>
                      <a:pt x="445" y="771"/>
                    </a:lnTo>
                    <a:lnTo>
                      <a:pt x="445" y="257"/>
                    </a:lnTo>
                    <a:lnTo>
                      <a:pt x="0" y="0"/>
                    </a:lnTo>
                    <a:lnTo>
                      <a:pt x="0" y="176"/>
                    </a:lnTo>
                    <a:lnTo>
                      <a:pt x="293" y="345"/>
                    </a:lnTo>
                    <a:close/>
                  </a:path>
                </a:pathLst>
              </a:custGeom>
              <a:solidFill>
                <a:srgbClr val="F57C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en-US" sz="1662"/>
              </a:p>
            </p:txBody>
          </p:sp>
          <p:sp>
            <p:nvSpPr>
              <p:cNvPr id="32" name="Freeform 491"/>
              <p:cNvSpPr>
                <a:spLocks/>
              </p:cNvSpPr>
              <p:nvPr/>
            </p:nvSpPr>
            <p:spPr bwMode="auto">
              <a:xfrm>
                <a:off x="8451851" y="10483850"/>
                <a:ext cx="706438" cy="1223963"/>
              </a:xfrm>
              <a:custGeom>
                <a:avLst/>
                <a:gdLst>
                  <a:gd name="T0" fmla="*/ 0 w 445"/>
                  <a:gd name="T1" fmla="*/ 771 h 771"/>
                  <a:gd name="T2" fmla="*/ 153 w 445"/>
                  <a:gd name="T3" fmla="*/ 683 h 771"/>
                  <a:gd name="T4" fmla="*/ 153 w 445"/>
                  <a:gd name="T5" fmla="*/ 682 h 771"/>
                  <a:gd name="T6" fmla="*/ 153 w 445"/>
                  <a:gd name="T7" fmla="*/ 345 h 771"/>
                  <a:gd name="T8" fmla="*/ 445 w 445"/>
                  <a:gd name="T9" fmla="*/ 176 h 771"/>
                  <a:gd name="T10" fmla="*/ 445 w 445"/>
                  <a:gd name="T11" fmla="*/ 176 h 771"/>
                  <a:gd name="T12" fmla="*/ 445 w 445"/>
                  <a:gd name="T13" fmla="*/ 0 h 771"/>
                  <a:gd name="T14" fmla="*/ 445 w 445"/>
                  <a:gd name="T15" fmla="*/ 0 h 771"/>
                  <a:gd name="T16" fmla="*/ 0 w 445"/>
                  <a:gd name="T17" fmla="*/ 257 h 771"/>
                  <a:gd name="T18" fmla="*/ 0 w 445"/>
                  <a:gd name="T19" fmla="*/ 771 h 771"/>
                  <a:gd name="T20" fmla="*/ 0 w 445"/>
                  <a:gd name="T21" fmla="*/ 771 h 7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5" h="771">
                    <a:moveTo>
                      <a:pt x="0" y="771"/>
                    </a:moveTo>
                    <a:lnTo>
                      <a:pt x="153" y="683"/>
                    </a:lnTo>
                    <a:lnTo>
                      <a:pt x="153" y="682"/>
                    </a:lnTo>
                    <a:lnTo>
                      <a:pt x="153" y="345"/>
                    </a:lnTo>
                    <a:lnTo>
                      <a:pt x="445" y="176"/>
                    </a:lnTo>
                    <a:lnTo>
                      <a:pt x="445" y="176"/>
                    </a:lnTo>
                    <a:lnTo>
                      <a:pt x="445" y="0"/>
                    </a:lnTo>
                    <a:lnTo>
                      <a:pt x="445" y="0"/>
                    </a:lnTo>
                    <a:lnTo>
                      <a:pt x="0" y="257"/>
                    </a:lnTo>
                    <a:lnTo>
                      <a:pt x="0" y="771"/>
                    </a:lnTo>
                    <a:lnTo>
                      <a:pt x="0" y="771"/>
                    </a:lnTo>
                    <a:close/>
                  </a:path>
                </a:pathLst>
              </a:custGeom>
              <a:solidFill>
                <a:srgbClr val="EF2E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en-US" sz="1662"/>
              </a:p>
            </p:txBody>
          </p:sp>
          <p:sp>
            <p:nvSpPr>
              <p:cNvPr id="33" name="Freeform 492"/>
              <p:cNvSpPr>
                <a:spLocks/>
              </p:cNvSpPr>
              <p:nvPr/>
            </p:nvSpPr>
            <p:spPr bwMode="auto">
              <a:xfrm>
                <a:off x="8855076" y="10948988"/>
                <a:ext cx="606425" cy="700088"/>
              </a:xfrm>
              <a:custGeom>
                <a:avLst/>
                <a:gdLst>
                  <a:gd name="T0" fmla="*/ 59 w 382"/>
                  <a:gd name="T1" fmla="*/ 364 h 441"/>
                  <a:gd name="T2" fmla="*/ 0 w 382"/>
                  <a:gd name="T3" fmla="*/ 331 h 441"/>
                  <a:gd name="T4" fmla="*/ 0 w 382"/>
                  <a:gd name="T5" fmla="*/ 110 h 441"/>
                  <a:gd name="T6" fmla="*/ 191 w 382"/>
                  <a:gd name="T7" fmla="*/ 221 h 441"/>
                  <a:gd name="T8" fmla="*/ 191 w 382"/>
                  <a:gd name="T9" fmla="*/ 441 h 441"/>
                  <a:gd name="T10" fmla="*/ 191 w 382"/>
                  <a:gd name="T11" fmla="*/ 441 h 441"/>
                  <a:gd name="T12" fmla="*/ 191 w 382"/>
                  <a:gd name="T13" fmla="*/ 221 h 441"/>
                  <a:gd name="T14" fmla="*/ 382 w 382"/>
                  <a:gd name="T15" fmla="*/ 110 h 441"/>
                  <a:gd name="T16" fmla="*/ 191 w 382"/>
                  <a:gd name="T17" fmla="*/ 0 h 441"/>
                  <a:gd name="T18" fmla="*/ 191 w 382"/>
                  <a:gd name="T19" fmla="*/ 0 h 441"/>
                  <a:gd name="T20" fmla="*/ 0 w 382"/>
                  <a:gd name="T21" fmla="*/ 110 h 441"/>
                  <a:gd name="T22" fmla="*/ 0 w 382"/>
                  <a:gd name="T23" fmla="*/ 331 h 441"/>
                  <a:gd name="T24" fmla="*/ 0 w 382"/>
                  <a:gd name="T25" fmla="*/ 331 h 441"/>
                  <a:gd name="T26" fmla="*/ 59 w 382"/>
                  <a:gd name="T27" fmla="*/ 364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82" h="441">
                    <a:moveTo>
                      <a:pt x="59" y="364"/>
                    </a:moveTo>
                    <a:lnTo>
                      <a:pt x="0" y="331"/>
                    </a:lnTo>
                    <a:lnTo>
                      <a:pt x="0" y="110"/>
                    </a:lnTo>
                    <a:lnTo>
                      <a:pt x="191" y="221"/>
                    </a:lnTo>
                    <a:lnTo>
                      <a:pt x="191" y="441"/>
                    </a:lnTo>
                    <a:lnTo>
                      <a:pt x="191" y="441"/>
                    </a:lnTo>
                    <a:lnTo>
                      <a:pt x="191" y="221"/>
                    </a:lnTo>
                    <a:lnTo>
                      <a:pt x="382" y="110"/>
                    </a:lnTo>
                    <a:lnTo>
                      <a:pt x="191" y="0"/>
                    </a:lnTo>
                    <a:lnTo>
                      <a:pt x="191" y="0"/>
                    </a:lnTo>
                    <a:lnTo>
                      <a:pt x="0" y="110"/>
                    </a:lnTo>
                    <a:lnTo>
                      <a:pt x="0" y="331"/>
                    </a:lnTo>
                    <a:lnTo>
                      <a:pt x="0" y="331"/>
                    </a:lnTo>
                    <a:lnTo>
                      <a:pt x="59" y="364"/>
                    </a:lnTo>
                    <a:close/>
                  </a:path>
                </a:pathLst>
              </a:custGeom>
              <a:solidFill>
                <a:srgbClr val="FBC3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en-US" sz="1662"/>
              </a:p>
            </p:txBody>
          </p:sp>
          <p:sp>
            <p:nvSpPr>
              <p:cNvPr id="34" name="Freeform 493"/>
              <p:cNvSpPr>
                <a:spLocks/>
              </p:cNvSpPr>
              <p:nvPr/>
            </p:nvSpPr>
            <p:spPr bwMode="auto">
              <a:xfrm>
                <a:off x="9158288" y="11123613"/>
                <a:ext cx="303213" cy="525463"/>
              </a:xfrm>
              <a:custGeom>
                <a:avLst/>
                <a:gdLst>
                  <a:gd name="T0" fmla="*/ 0 w 191"/>
                  <a:gd name="T1" fmla="*/ 111 h 331"/>
                  <a:gd name="T2" fmla="*/ 0 w 191"/>
                  <a:gd name="T3" fmla="*/ 331 h 331"/>
                  <a:gd name="T4" fmla="*/ 191 w 191"/>
                  <a:gd name="T5" fmla="*/ 221 h 331"/>
                  <a:gd name="T6" fmla="*/ 191 w 191"/>
                  <a:gd name="T7" fmla="*/ 0 h 331"/>
                  <a:gd name="T8" fmla="*/ 0 w 191"/>
                  <a:gd name="T9" fmla="*/ 111 h 331"/>
                </a:gdLst>
                <a:ahLst/>
                <a:cxnLst>
                  <a:cxn ang="0">
                    <a:pos x="T0" y="T1"/>
                  </a:cxn>
                  <a:cxn ang="0">
                    <a:pos x="T2" y="T3"/>
                  </a:cxn>
                  <a:cxn ang="0">
                    <a:pos x="T4" y="T5"/>
                  </a:cxn>
                  <a:cxn ang="0">
                    <a:pos x="T6" y="T7"/>
                  </a:cxn>
                  <a:cxn ang="0">
                    <a:pos x="T8" y="T9"/>
                  </a:cxn>
                </a:cxnLst>
                <a:rect l="0" t="0" r="r" b="b"/>
                <a:pathLst>
                  <a:path w="191" h="331">
                    <a:moveTo>
                      <a:pt x="0" y="111"/>
                    </a:moveTo>
                    <a:lnTo>
                      <a:pt x="0" y="331"/>
                    </a:lnTo>
                    <a:lnTo>
                      <a:pt x="191" y="221"/>
                    </a:lnTo>
                    <a:lnTo>
                      <a:pt x="191" y="0"/>
                    </a:lnTo>
                    <a:lnTo>
                      <a:pt x="0" y="111"/>
                    </a:lnTo>
                    <a:close/>
                  </a:path>
                </a:pathLst>
              </a:custGeom>
              <a:solidFill>
                <a:srgbClr val="EF2E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en-US" sz="1662"/>
              </a:p>
            </p:txBody>
          </p:sp>
          <p:sp>
            <p:nvSpPr>
              <p:cNvPr id="35" name="Freeform 494"/>
              <p:cNvSpPr>
                <a:spLocks/>
              </p:cNvSpPr>
              <p:nvPr/>
            </p:nvSpPr>
            <p:spPr bwMode="auto">
              <a:xfrm>
                <a:off x="8855076" y="11123613"/>
                <a:ext cx="303213" cy="525463"/>
              </a:xfrm>
              <a:custGeom>
                <a:avLst/>
                <a:gdLst>
                  <a:gd name="T0" fmla="*/ 0 w 191"/>
                  <a:gd name="T1" fmla="*/ 0 h 331"/>
                  <a:gd name="T2" fmla="*/ 0 w 191"/>
                  <a:gd name="T3" fmla="*/ 221 h 331"/>
                  <a:gd name="T4" fmla="*/ 59 w 191"/>
                  <a:gd name="T5" fmla="*/ 254 h 331"/>
                  <a:gd name="T6" fmla="*/ 191 w 191"/>
                  <a:gd name="T7" fmla="*/ 331 h 331"/>
                  <a:gd name="T8" fmla="*/ 191 w 191"/>
                  <a:gd name="T9" fmla="*/ 331 h 331"/>
                  <a:gd name="T10" fmla="*/ 191 w 191"/>
                  <a:gd name="T11" fmla="*/ 111 h 331"/>
                  <a:gd name="T12" fmla="*/ 0 w 191"/>
                  <a:gd name="T13" fmla="*/ 0 h 331"/>
                </a:gdLst>
                <a:ahLst/>
                <a:cxnLst>
                  <a:cxn ang="0">
                    <a:pos x="T0" y="T1"/>
                  </a:cxn>
                  <a:cxn ang="0">
                    <a:pos x="T2" y="T3"/>
                  </a:cxn>
                  <a:cxn ang="0">
                    <a:pos x="T4" y="T5"/>
                  </a:cxn>
                  <a:cxn ang="0">
                    <a:pos x="T6" y="T7"/>
                  </a:cxn>
                  <a:cxn ang="0">
                    <a:pos x="T8" y="T9"/>
                  </a:cxn>
                  <a:cxn ang="0">
                    <a:pos x="T10" y="T11"/>
                  </a:cxn>
                  <a:cxn ang="0">
                    <a:pos x="T12" y="T13"/>
                  </a:cxn>
                </a:cxnLst>
                <a:rect l="0" t="0" r="r" b="b"/>
                <a:pathLst>
                  <a:path w="191" h="331">
                    <a:moveTo>
                      <a:pt x="0" y="0"/>
                    </a:moveTo>
                    <a:lnTo>
                      <a:pt x="0" y="221"/>
                    </a:lnTo>
                    <a:lnTo>
                      <a:pt x="59" y="254"/>
                    </a:lnTo>
                    <a:lnTo>
                      <a:pt x="191" y="331"/>
                    </a:lnTo>
                    <a:lnTo>
                      <a:pt x="191" y="331"/>
                    </a:lnTo>
                    <a:lnTo>
                      <a:pt x="191" y="111"/>
                    </a:lnTo>
                    <a:lnTo>
                      <a:pt x="0" y="0"/>
                    </a:lnTo>
                    <a:close/>
                  </a:path>
                </a:pathLst>
              </a:custGeom>
              <a:solidFill>
                <a:srgbClr val="F57C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en-US" sz="1662"/>
              </a:p>
            </p:txBody>
          </p:sp>
        </p:grpSp>
      </p:grpSp>
    </p:spTree>
    <p:extLst>
      <p:ext uri="{BB962C8B-B14F-4D97-AF65-F5344CB8AC3E}">
        <p14:creationId xmlns:p14="http://schemas.microsoft.com/office/powerpoint/2010/main" val="36843363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6"/>
          <p:cNvSpPr/>
          <p:nvPr/>
        </p:nvSpPr>
        <p:spPr>
          <a:xfrm>
            <a:off x="263769" y="343949"/>
            <a:ext cx="1181686" cy="378097"/>
          </a:xfrm>
          <a:custGeom>
            <a:avLst/>
            <a:gdLst>
              <a:gd name="connsiteX0" fmla="*/ 0 w 3829050"/>
              <a:gd name="connsiteY0" fmla="*/ 0 h 419100"/>
              <a:gd name="connsiteX1" fmla="*/ 3829050 w 3829050"/>
              <a:gd name="connsiteY1" fmla="*/ 0 h 419100"/>
              <a:gd name="connsiteX2" fmla="*/ 3829050 w 3829050"/>
              <a:gd name="connsiteY2" fmla="*/ 419100 h 419100"/>
              <a:gd name="connsiteX3" fmla="*/ 0 w 3829050"/>
              <a:gd name="connsiteY3" fmla="*/ 419100 h 419100"/>
              <a:gd name="connsiteX4" fmla="*/ 0 w 3829050"/>
              <a:gd name="connsiteY4" fmla="*/ 0 h 419100"/>
              <a:gd name="connsiteX0" fmla="*/ 0 w 3829050"/>
              <a:gd name="connsiteY0" fmla="*/ 0 h 419100"/>
              <a:gd name="connsiteX1" fmla="*/ 3829050 w 3829050"/>
              <a:gd name="connsiteY1" fmla="*/ 0 h 419100"/>
              <a:gd name="connsiteX2" fmla="*/ 3486150 w 3829050"/>
              <a:gd name="connsiteY2" fmla="*/ 419100 h 419100"/>
              <a:gd name="connsiteX3" fmla="*/ 0 w 3829050"/>
              <a:gd name="connsiteY3" fmla="*/ 419100 h 419100"/>
              <a:gd name="connsiteX4" fmla="*/ 0 w 3829050"/>
              <a:gd name="connsiteY4" fmla="*/ 0 h 419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9050" h="419100">
                <a:moveTo>
                  <a:pt x="0" y="0"/>
                </a:moveTo>
                <a:lnTo>
                  <a:pt x="3829050" y="0"/>
                </a:lnTo>
                <a:lnTo>
                  <a:pt x="3486150" y="419100"/>
                </a:lnTo>
                <a:lnTo>
                  <a:pt x="0" y="419100"/>
                </a:lnTo>
                <a:lnTo>
                  <a:pt x="0" y="0"/>
                </a:lnTo>
                <a:close/>
              </a:path>
            </a:pathLst>
          </a:custGeom>
          <a:solidFill>
            <a:srgbClr val="00206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5" name="Rectangle 4"/>
          <p:cNvSpPr/>
          <p:nvPr/>
        </p:nvSpPr>
        <p:spPr>
          <a:xfrm>
            <a:off x="562582" y="343950"/>
            <a:ext cx="673099" cy="369282"/>
          </a:xfrm>
          <a:prstGeom prst="rect">
            <a:avLst/>
          </a:prstGeom>
          <a:noFill/>
        </p:spPr>
        <p:txBody>
          <a:bodyPr wrap="none" lIns="84406" tIns="42203" rIns="84406" bIns="42203">
            <a:spAutoFit/>
          </a:bodyPr>
          <a:lstStyle/>
          <a:p>
            <a:pPr algn="ctr"/>
            <a:r>
              <a:rPr lang="id-ID" sz="1846" dirty="0">
                <a:ln w="0"/>
                <a:solidFill>
                  <a:schemeClr val="bg1"/>
                </a:solidFill>
                <a:effectLst>
                  <a:outerShdw blurRad="38100" dist="19050" dir="2700000" algn="tl" rotWithShape="0">
                    <a:schemeClr val="dk1">
                      <a:alpha val="40000"/>
                    </a:schemeClr>
                  </a:outerShdw>
                </a:effectLst>
              </a:rPr>
              <a:t>BAB I</a:t>
            </a:r>
            <a:endParaRPr lang="en-US" sz="1846" dirty="0">
              <a:ln w="0"/>
              <a:solidFill>
                <a:schemeClr val="bg1"/>
              </a:solidFill>
              <a:effectLst>
                <a:outerShdw blurRad="38100" dist="19050" dir="2700000" algn="tl" rotWithShape="0">
                  <a:schemeClr val="dk1">
                    <a:alpha val="40000"/>
                  </a:schemeClr>
                </a:outerShdw>
              </a:effectLst>
            </a:endParaRPr>
          </a:p>
        </p:txBody>
      </p:sp>
      <p:sp>
        <p:nvSpPr>
          <p:cNvPr id="6" name="Rectangle 5"/>
          <p:cNvSpPr/>
          <p:nvPr/>
        </p:nvSpPr>
        <p:spPr>
          <a:xfrm>
            <a:off x="351738" y="1117814"/>
            <a:ext cx="5001312" cy="348109"/>
          </a:xfrm>
          <a:prstGeom prst="rect">
            <a:avLst/>
          </a:prstGeom>
        </p:spPr>
        <p:txBody>
          <a:bodyPr wrap="square">
            <a:spAutoFit/>
          </a:bodyPr>
          <a:lstStyle/>
          <a:p>
            <a:pPr algn="ctr"/>
            <a:r>
              <a:rPr lang="en-US" sz="1662" dirty="0" smtClean="0">
                <a:solidFill>
                  <a:schemeClr val="accent5">
                    <a:lumMod val="50000"/>
                  </a:schemeClr>
                </a:solidFill>
                <a:latin typeface="Segoe UI Black" panose="020B0A02040204020203" pitchFamily="34" charset="0"/>
                <a:ea typeface="Segoe UI Black" panose="020B0A02040204020203" pitchFamily="34" charset="0"/>
                <a:cs typeface="Segoe UI Black" panose="020B0A02040204020203" pitchFamily="34" charset="0"/>
              </a:rPr>
              <a:t>LOREM IPSUM DOLOR SIS EMET MOMENTUM</a:t>
            </a:r>
            <a:endParaRPr lang="id-ID" sz="1662" dirty="0">
              <a:solidFill>
                <a:schemeClr val="accent5">
                  <a:lumMod val="50000"/>
                </a:schemeClr>
              </a:solidFill>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7" name="Rectangle 6"/>
          <p:cNvSpPr/>
          <p:nvPr/>
        </p:nvSpPr>
        <p:spPr>
          <a:xfrm>
            <a:off x="402381" y="1518114"/>
            <a:ext cx="5604569" cy="1285480"/>
          </a:xfrm>
          <a:prstGeom prst="rect">
            <a:avLst/>
          </a:prstGeom>
        </p:spPr>
        <p:txBody>
          <a:bodyPr wrap="square">
            <a:spAutoFit/>
          </a:bodyPr>
          <a:lstStyle/>
          <a:p>
            <a:pPr algn="just">
              <a:lnSpc>
                <a:spcPct val="150000"/>
              </a:lnSpc>
            </a:pPr>
            <a:r>
              <a:rPr lang="id-ID" sz="1292" dirty="0">
                <a:solidFill>
                  <a:srgbClr val="000000"/>
                </a:solidFill>
                <a:latin typeface="Open Sans"/>
              </a:rPr>
              <a:t>Lorem ipsum dolor sit amet, consectetur adipiscing elit. Cras non tristique magna. Sed sodales lobortis est sit amet placerat. Aliquam ac pharetra lacus, in pretium tortor. Morbi tincidunt porta eros, id facilisis diam finibus eu. Donec tempus diam eget diam dictum fringilla. </a:t>
            </a:r>
          </a:p>
        </p:txBody>
      </p:sp>
      <p:sp>
        <p:nvSpPr>
          <p:cNvPr id="3" name="Rectangle 2"/>
          <p:cNvSpPr/>
          <p:nvPr/>
        </p:nvSpPr>
        <p:spPr>
          <a:xfrm>
            <a:off x="3110353" y="2819221"/>
            <a:ext cx="3106146" cy="2776914"/>
          </a:xfrm>
          <a:prstGeom prst="rect">
            <a:avLst/>
          </a:prstGeom>
        </p:spPr>
        <p:txBody>
          <a:bodyPr wrap="square">
            <a:spAutoFit/>
          </a:bodyPr>
          <a:lstStyle/>
          <a:p>
            <a:pPr algn="just">
              <a:lnSpc>
                <a:spcPct val="150000"/>
              </a:lnSpc>
            </a:pPr>
            <a:r>
              <a:rPr lang="id-ID" sz="1292" dirty="0">
                <a:solidFill>
                  <a:srgbClr val="000000"/>
                </a:solidFill>
                <a:latin typeface="Open Sans"/>
              </a:rPr>
              <a:t>Etiam condimentum mauris sit amet urna dictum efficitur. In augue massa, semper id libero nec, pulvinar rutrum magna. Sed at ligula elementum, aliquet nulla eu, molestie enim. Cras sit amet libero at arcu lacinia venenatis vitae sed erat. Pellentesque facilisis est a diam vestibulum, molestie imperdiet augue fermentum. </a:t>
            </a:r>
            <a:endParaRPr lang="id-ID" sz="1292" dirty="0"/>
          </a:p>
        </p:txBody>
      </p:sp>
      <p:sp>
        <p:nvSpPr>
          <p:cNvPr id="10" name="Rectangle 9"/>
          <p:cNvSpPr/>
          <p:nvPr/>
        </p:nvSpPr>
        <p:spPr>
          <a:xfrm>
            <a:off x="1573770" y="381124"/>
            <a:ext cx="1595531" cy="341006"/>
          </a:xfrm>
          <a:prstGeom prst="rect">
            <a:avLst/>
          </a:prstGeom>
          <a:noFill/>
        </p:spPr>
        <p:txBody>
          <a:bodyPr wrap="none" lIns="84406" tIns="42203" rIns="84406" bIns="42203">
            <a:spAutoFit/>
          </a:bodyPr>
          <a:lstStyle/>
          <a:p>
            <a:pPr algn="ctr"/>
            <a:r>
              <a:rPr lang="en-US" sz="1662" b="1" dirty="0">
                <a:ln w="0"/>
                <a:solidFill>
                  <a:srgbClr val="002060"/>
                </a:solidFill>
                <a:latin typeface="Tahoma" panose="020B0604030504040204" pitchFamily="34" charset="0"/>
                <a:ea typeface="Tahoma" panose="020B0604030504040204" pitchFamily="34" charset="0"/>
                <a:cs typeface="Tahoma" panose="020B0604030504040204" pitchFamily="34" charset="0"/>
              </a:rPr>
              <a:t>Lorem Ipsum</a:t>
            </a:r>
            <a:endParaRPr lang="en-US" sz="1662" dirty="0">
              <a:ln w="0"/>
              <a:solidFill>
                <a:srgbClr val="002060"/>
              </a:solidFill>
              <a:latin typeface="Segoe UI" panose="020B0502040204020203" pitchFamily="34" charset="0"/>
              <a:ea typeface="Tahoma" panose="020B0604030504040204" pitchFamily="34" charset="0"/>
              <a:cs typeface="Segoe UI" panose="020B0502040204020203" pitchFamily="34" charset="0"/>
            </a:endParaRPr>
          </a:p>
        </p:txBody>
      </p:sp>
      <p:sp>
        <p:nvSpPr>
          <p:cNvPr id="12" name="Rectangle 11"/>
          <p:cNvSpPr/>
          <p:nvPr/>
        </p:nvSpPr>
        <p:spPr>
          <a:xfrm>
            <a:off x="659631" y="5648735"/>
            <a:ext cx="5290169" cy="2776914"/>
          </a:xfrm>
          <a:prstGeom prst="rect">
            <a:avLst/>
          </a:prstGeom>
        </p:spPr>
        <p:txBody>
          <a:bodyPr wrap="square">
            <a:spAutoFit/>
          </a:bodyPr>
          <a:lstStyle/>
          <a:p>
            <a:pPr algn="just">
              <a:lnSpc>
                <a:spcPct val="150000"/>
              </a:lnSpc>
            </a:pPr>
            <a:r>
              <a:rPr lang="id-ID" sz="1292" dirty="0">
                <a:solidFill>
                  <a:srgbClr val="000000"/>
                </a:solidFill>
                <a:latin typeface="Open Sans"/>
              </a:rPr>
              <a:t>Donec fermentum ligula et interdum varius. Nam malesuada massa id pulvinar volutpat. Cras sollicitudin convallis orci ullamcorper mollis. Nulla condimentum nisl hendrerit lacus consectetur, ut lacinia velit efficitur. Nam sed sapien sapien. Nunc justo libero, tristique sed enim eu, tristique fringilla felis. Ut euismod nibh in pharetra molestie. Nunc quis dui vel erat varius vehicula. Donec aliquet ipsum id elit iaculis placerat. Vestibulum in ex ut lorem dapibus dictum vel eget tortor. Nam nisl odio, condimentum ut tincidunt quis, vulputate quis augue. </a:t>
            </a:r>
          </a:p>
        </p:txBody>
      </p:sp>
      <p:sp>
        <p:nvSpPr>
          <p:cNvPr id="13" name="Rectangle 12"/>
          <p:cNvSpPr/>
          <p:nvPr/>
        </p:nvSpPr>
        <p:spPr>
          <a:xfrm>
            <a:off x="469743" y="5787376"/>
            <a:ext cx="66462" cy="222646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pic>
        <p:nvPicPr>
          <p:cNvPr id="15" name="Picture Placeholder 14">
            <a:extLst>
              <a:ext uri="{FF2B5EF4-FFF2-40B4-BE49-F238E27FC236}">
                <a16:creationId xmlns:a16="http://schemas.microsoft.com/office/drawing/2014/main" id="{A8ABDB29-50D2-4E22-90E1-0973AAD5676F}"/>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l="16505" r="16505"/>
          <a:stretch>
            <a:fillRect/>
          </a:stretch>
        </p:blipFill>
        <p:spPr/>
      </p:pic>
    </p:spTree>
    <p:extLst>
      <p:ext uri="{BB962C8B-B14F-4D97-AF65-F5344CB8AC3E}">
        <p14:creationId xmlns:p14="http://schemas.microsoft.com/office/powerpoint/2010/main" val="18270433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0000"/>
            <a:lum/>
          </a:blip>
          <a:srcRect/>
          <a:stretch>
            <a:fillRect l="-58000" r="-58000"/>
          </a:stretch>
        </a:blipFill>
        <a:effectLst/>
      </p:bgPr>
    </p:bg>
    <p:spTree>
      <p:nvGrpSpPr>
        <p:cNvPr id="1" name=""/>
        <p:cNvGrpSpPr/>
        <p:nvPr/>
      </p:nvGrpSpPr>
      <p:grpSpPr>
        <a:xfrm>
          <a:off x="0" y="0"/>
          <a:ext cx="0" cy="0"/>
          <a:chOff x="0" y="0"/>
          <a:chExt cx="0" cy="0"/>
        </a:xfrm>
      </p:grpSpPr>
      <p:grpSp>
        <p:nvGrpSpPr>
          <p:cNvPr id="2" name="Group 1"/>
          <p:cNvGrpSpPr/>
          <p:nvPr/>
        </p:nvGrpSpPr>
        <p:grpSpPr>
          <a:xfrm>
            <a:off x="1211348" y="2792685"/>
            <a:ext cx="1120492" cy="1120492"/>
            <a:chOff x="2779295" y="2593043"/>
            <a:chExt cx="1213866" cy="1213866"/>
          </a:xfrm>
        </p:grpSpPr>
        <p:sp>
          <p:nvSpPr>
            <p:cNvPr id="5" name="Oval 4"/>
            <p:cNvSpPr/>
            <p:nvPr/>
          </p:nvSpPr>
          <p:spPr>
            <a:xfrm>
              <a:off x="2779295" y="2593043"/>
              <a:ext cx="1213866" cy="1213866"/>
            </a:xfrm>
            <a:prstGeom prst="ellipse">
              <a:avLst/>
            </a:prstGeom>
            <a:solidFill>
              <a:srgbClr val="00206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pic>
          <p:nvPicPr>
            <p:cNvPr id="6" name="Picture 5"/>
            <p:cNvPicPr>
              <a:picLocks noChangeAspect="1"/>
            </p:cNvPicPr>
            <p:nvPr/>
          </p:nvPicPr>
          <p:blipFill>
            <a:blip r:embed="rId3" cstate="print">
              <a:biLevel thresh="25000"/>
              <a:extLst>
                <a:ext uri="{28A0092B-C50C-407E-A947-70E740481C1C}">
                  <a14:useLocalDpi xmlns:a14="http://schemas.microsoft.com/office/drawing/2010/main" val="0"/>
                </a:ext>
              </a:extLst>
            </a:blip>
            <a:stretch>
              <a:fillRect/>
            </a:stretch>
          </p:blipFill>
          <p:spPr>
            <a:xfrm>
              <a:off x="2951075" y="2764823"/>
              <a:ext cx="870305" cy="870305"/>
            </a:xfrm>
            <a:prstGeom prst="rect">
              <a:avLst/>
            </a:prstGeom>
          </p:spPr>
        </p:pic>
      </p:grpSp>
      <p:grpSp>
        <p:nvGrpSpPr>
          <p:cNvPr id="3" name="Group 2"/>
          <p:cNvGrpSpPr/>
          <p:nvPr/>
        </p:nvGrpSpPr>
        <p:grpSpPr>
          <a:xfrm>
            <a:off x="1227080" y="4783201"/>
            <a:ext cx="1120492" cy="1120492"/>
            <a:chOff x="2865833" y="4724857"/>
            <a:chExt cx="1213866" cy="1213866"/>
          </a:xfrm>
        </p:grpSpPr>
        <p:sp>
          <p:nvSpPr>
            <p:cNvPr id="7" name="Oval 6"/>
            <p:cNvSpPr/>
            <p:nvPr/>
          </p:nvSpPr>
          <p:spPr>
            <a:xfrm>
              <a:off x="2865833" y="4724857"/>
              <a:ext cx="1213866" cy="1213866"/>
            </a:xfrm>
            <a:prstGeom prst="ellipse">
              <a:avLst/>
            </a:prstGeom>
            <a:solidFill>
              <a:srgbClr val="00206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pic>
          <p:nvPicPr>
            <p:cNvPr id="8" name="Picture 7"/>
            <p:cNvPicPr>
              <a:picLocks noChangeAspect="1"/>
            </p:cNvPicPr>
            <p:nvPr/>
          </p:nvPicPr>
          <p:blipFill>
            <a:blip r:embed="rId4" cstate="print">
              <a:biLevel thresh="25000"/>
              <a:extLst>
                <a:ext uri="{28A0092B-C50C-407E-A947-70E740481C1C}">
                  <a14:useLocalDpi xmlns:a14="http://schemas.microsoft.com/office/drawing/2010/main" val="0"/>
                </a:ext>
              </a:extLst>
            </a:blip>
            <a:stretch>
              <a:fillRect/>
            </a:stretch>
          </p:blipFill>
          <p:spPr>
            <a:xfrm>
              <a:off x="3083333" y="4850917"/>
              <a:ext cx="925169" cy="925169"/>
            </a:xfrm>
            <a:prstGeom prst="rect">
              <a:avLst/>
            </a:prstGeom>
          </p:spPr>
        </p:pic>
      </p:grpSp>
      <p:grpSp>
        <p:nvGrpSpPr>
          <p:cNvPr id="17" name="Group 16"/>
          <p:cNvGrpSpPr/>
          <p:nvPr/>
        </p:nvGrpSpPr>
        <p:grpSpPr>
          <a:xfrm>
            <a:off x="1274508" y="6734945"/>
            <a:ext cx="1120492" cy="1120492"/>
            <a:chOff x="2865833" y="6856671"/>
            <a:chExt cx="1213866" cy="1213866"/>
          </a:xfrm>
        </p:grpSpPr>
        <p:sp>
          <p:nvSpPr>
            <p:cNvPr id="9" name="Oval 8"/>
            <p:cNvSpPr/>
            <p:nvPr/>
          </p:nvSpPr>
          <p:spPr>
            <a:xfrm>
              <a:off x="2865833" y="6856671"/>
              <a:ext cx="1213866" cy="1213866"/>
            </a:xfrm>
            <a:prstGeom prst="ellipse">
              <a:avLst/>
            </a:prstGeom>
            <a:solidFill>
              <a:srgbClr val="00206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pic>
          <p:nvPicPr>
            <p:cNvPr id="10" name="Picture 9"/>
            <p:cNvPicPr>
              <a:picLocks noChangeAspect="1"/>
            </p:cNvPicPr>
            <p:nvPr/>
          </p:nvPicPr>
          <p:blipFill>
            <a:blip r:embed="rId5" cstate="print">
              <a:lum bright="70000" contrast="-70000"/>
              <a:extLst>
                <a:ext uri="{28A0092B-C50C-407E-A947-70E740481C1C}">
                  <a14:useLocalDpi xmlns:a14="http://schemas.microsoft.com/office/drawing/2010/main" val="0"/>
                </a:ext>
              </a:extLst>
            </a:blip>
            <a:stretch>
              <a:fillRect/>
            </a:stretch>
          </p:blipFill>
          <p:spPr>
            <a:xfrm flipH="1">
              <a:off x="3187014" y="7105465"/>
              <a:ext cx="634366" cy="634366"/>
            </a:xfrm>
            <a:prstGeom prst="rect">
              <a:avLst/>
            </a:prstGeom>
          </p:spPr>
        </p:pic>
      </p:grpSp>
      <p:sp>
        <p:nvSpPr>
          <p:cNvPr id="11" name="Rectangle 10"/>
          <p:cNvSpPr/>
          <p:nvPr/>
        </p:nvSpPr>
        <p:spPr>
          <a:xfrm>
            <a:off x="3613156" y="2725443"/>
            <a:ext cx="1274930" cy="426093"/>
          </a:xfrm>
          <a:prstGeom prst="rect">
            <a:avLst/>
          </a:prstGeom>
          <a:noFill/>
        </p:spPr>
        <p:txBody>
          <a:bodyPr wrap="none" lIns="84406" tIns="42203" rIns="84406" bIns="42203">
            <a:spAutoFit/>
          </a:bodyPr>
          <a:lstStyle/>
          <a:p>
            <a:pPr algn="ctr"/>
            <a:r>
              <a:rPr lang="id-ID" sz="2215" dirty="0">
                <a:ln w="0"/>
                <a:solidFill>
                  <a:srgbClr val="002060"/>
                </a:solidFill>
                <a:latin typeface="Segoe UI Black" panose="020B0A02040204020203" pitchFamily="34" charset="0"/>
                <a:ea typeface="Segoe UI Black" panose="020B0A02040204020203" pitchFamily="34" charset="0"/>
                <a:cs typeface="Segoe UI Black" panose="020B0A02040204020203" pitchFamily="34" charset="0"/>
              </a:rPr>
              <a:t>MOBILE</a:t>
            </a:r>
            <a:endParaRPr lang="en-US" sz="2215" dirty="0">
              <a:ln w="0"/>
              <a:solidFill>
                <a:srgbClr val="002060"/>
              </a:solidFill>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12" name="Rectangle 11"/>
          <p:cNvSpPr/>
          <p:nvPr/>
        </p:nvSpPr>
        <p:spPr>
          <a:xfrm>
            <a:off x="3611751" y="3057513"/>
            <a:ext cx="1825986" cy="1285352"/>
          </a:xfrm>
          <a:prstGeom prst="rect">
            <a:avLst/>
          </a:prstGeom>
        </p:spPr>
        <p:txBody>
          <a:bodyPr wrap="square">
            <a:spAutoFit/>
          </a:bodyPr>
          <a:lstStyle/>
          <a:p>
            <a:r>
              <a:rPr lang="id-ID" sz="1292" dirty="0">
                <a:solidFill>
                  <a:srgbClr val="002060"/>
                </a:solidFill>
                <a:latin typeface="Open Sans"/>
              </a:rPr>
              <a:t>Lorem ipsum dolor sit amet, consectetur adipiscing elit. Cras non tristique magna. Sed sodales lobortis est sit amet placerat.</a:t>
            </a:r>
          </a:p>
        </p:txBody>
      </p:sp>
      <p:sp>
        <p:nvSpPr>
          <p:cNvPr id="13" name="Rectangle 12"/>
          <p:cNvSpPr/>
          <p:nvPr/>
        </p:nvSpPr>
        <p:spPr>
          <a:xfrm>
            <a:off x="3618311" y="4688214"/>
            <a:ext cx="1274930" cy="426093"/>
          </a:xfrm>
          <a:prstGeom prst="rect">
            <a:avLst/>
          </a:prstGeom>
          <a:noFill/>
        </p:spPr>
        <p:txBody>
          <a:bodyPr wrap="none" lIns="84406" tIns="42203" rIns="84406" bIns="42203">
            <a:spAutoFit/>
          </a:bodyPr>
          <a:lstStyle/>
          <a:p>
            <a:pPr algn="ctr"/>
            <a:r>
              <a:rPr lang="id-ID" sz="2215" dirty="0">
                <a:ln w="0"/>
                <a:solidFill>
                  <a:srgbClr val="002060"/>
                </a:solidFill>
                <a:latin typeface="Segoe UI Black" panose="020B0A02040204020203" pitchFamily="34" charset="0"/>
                <a:ea typeface="Segoe UI Black" panose="020B0A02040204020203" pitchFamily="34" charset="0"/>
                <a:cs typeface="Segoe UI Black" panose="020B0A02040204020203" pitchFamily="34" charset="0"/>
              </a:rPr>
              <a:t>MOBILE</a:t>
            </a:r>
            <a:endParaRPr lang="en-US" sz="2215" dirty="0">
              <a:ln w="0"/>
              <a:solidFill>
                <a:srgbClr val="002060"/>
              </a:solidFill>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14" name="Rectangle 13"/>
          <p:cNvSpPr/>
          <p:nvPr/>
        </p:nvSpPr>
        <p:spPr>
          <a:xfrm>
            <a:off x="3618309" y="5067325"/>
            <a:ext cx="1825986" cy="1285352"/>
          </a:xfrm>
          <a:prstGeom prst="rect">
            <a:avLst/>
          </a:prstGeom>
        </p:spPr>
        <p:txBody>
          <a:bodyPr wrap="square">
            <a:spAutoFit/>
          </a:bodyPr>
          <a:lstStyle/>
          <a:p>
            <a:r>
              <a:rPr lang="id-ID" sz="1292" dirty="0">
                <a:solidFill>
                  <a:srgbClr val="002060"/>
                </a:solidFill>
                <a:latin typeface="Open Sans"/>
              </a:rPr>
              <a:t>Lorem ipsum dolor sit amet, consectetur adipiscing elit. Cras non tristique magna. Sed sodales lobortis est sit amet placerat.</a:t>
            </a:r>
          </a:p>
        </p:txBody>
      </p:sp>
      <p:sp>
        <p:nvSpPr>
          <p:cNvPr id="15" name="Rectangle 14"/>
          <p:cNvSpPr/>
          <p:nvPr/>
        </p:nvSpPr>
        <p:spPr>
          <a:xfrm>
            <a:off x="3613156" y="6704320"/>
            <a:ext cx="1274930" cy="426093"/>
          </a:xfrm>
          <a:prstGeom prst="rect">
            <a:avLst/>
          </a:prstGeom>
          <a:noFill/>
        </p:spPr>
        <p:txBody>
          <a:bodyPr wrap="none" lIns="84406" tIns="42203" rIns="84406" bIns="42203">
            <a:spAutoFit/>
          </a:bodyPr>
          <a:lstStyle/>
          <a:p>
            <a:pPr algn="ctr"/>
            <a:r>
              <a:rPr lang="id-ID" sz="2215" dirty="0">
                <a:ln w="0"/>
                <a:solidFill>
                  <a:srgbClr val="002060"/>
                </a:solidFill>
                <a:latin typeface="Segoe UI Black" panose="020B0A02040204020203" pitchFamily="34" charset="0"/>
                <a:ea typeface="Segoe UI Black" panose="020B0A02040204020203" pitchFamily="34" charset="0"/>
                <a:cs typeface="Segoe UI Black" panose="020B0A02040204020203" pitchFamily="34" charset="0"/>
              </a:rPr>
              <a:t>MOBILE</a:t>
            </a:r>
            <a:endParaRPr lang="en-US" sz="2215" dirty="0">
              <a:ln w="0"/>
              <a:solidFill>
                <a:srgbClr val="002060"/>
              </a:solidFill>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16" name="Rectangle 15"/>
          <p:cNvSpPr/>
          <p:nvPr/>
        </p:nvSpPr>
        <p:spPr>
          <a:xfrm>
            <a:off x="3611751" y="7036390"/>
            <a:ext cx="1825986" cy="1285352"/>
          </a:xfrm>
          <a:prstGeom prst="rect">
            <a:avLst/>
          </a:prstGeom>
        </p:spPr>
        <p:txBody>
          <a:bodyPr wrap="square">
            <a:spAutoFit/>
          </a:bodyPr>
          <a:lstStyle/>
          <a:p>
            <a:r>
              <a:rPr lang="id-ID" sz="1292" dirty="0">
                <a:solidFill>
                  <a:srgbClr val="002060"/>
                </a:solidFill>
                <a:latin typeface="Open Sans"/>
              </a:rPr>
              <a:t>Lorem ipsum dolor sit amet, consectetur adipiscing elit. Cras non tristique magna. Sed sodales lobortis est sit amet placerat.</a:t>
            </a:r>
          </a:p>
        </p:txBody>
      </p:sp>
      <p:sp>
        <p:nvSpPr>
          <p:cNvPr id="22" name="Rectangle 21"/>
          <p:cNvSpPr/>
          <p:nvPr/>
        </p:nvSpPr>
        <p:spPr>
          <a:xfrm>
            <a:off x="1199769" y="1419835"/>
            <a:ext cx="4671388" cy="880833"/>
          </a:xfrm>
          <a:prstGeom prst="rect">
            <a:avLst/>
          </a:prstGeom>
          <a:noFill/>
        </p:spPr>
        <p:txBody>
          <a:bodyPr wrap="square" lIns="84406" tIns="42203" rIns="84406" bIns="42203">
            <a:spAutoFit/>
          </a:bodyPr>
          <a:lstStyle/>
          <a:p>
            <a:pPr algn="ctr"/>
            <a:r>
              <a:rPr lang="id-ID" sz="2585" dirty="0">
                <a:ln w="0"/>
                <a:solidFill>
                  <a:srgbClr val="002060"/>
                </a:solidFill>
                <a:latin typeface="Segoe UI Black" panose="020B0A02040204020203" pitchFamily="34" charset="0"/>
                <a:ea typeface="Segoe UI Black" panose="020B0A02040204020203" pitchFamily="34" charset="0"/>
                <a:cs typeface="Segoe UI Black" panose="020B0A02040204020203" pitchFamily="34" charset="0"/>
              </a:rPr>
              <a:t>KEUNGGULAN BERJUALAN</a:t>
            </a:r>
          </a:p>
          <a:p>
            <a:pPr algn="ctr"/>
            <a:r>
              <a:rPr lang="id-ID" sz="2585" dirty="0">
                <a:ln w="0"/>
                <a:solidFill>
                  <a:srgbClr val="002060"/>
                </a:solidFill>
                <a:latin typeface="Segoe UI Black" panose="020B0A02040204020203" pitchFamily="34" charset="0"/>
                <a:ea typeface="Segoe UI Black" panose="020B0A02040204020203" pitchFamily="34" charset="0"/>
                <a:cs typeface="Segoe UI Black" panose="020B0A02040204020203" pitchFamily="34" charset="0"/>
              </a:rPr>
              <a:t>DI FACEBOOK</a:t>
            </a:r>
            <a:endParaRPr lang="en-US" sz="2585" dirty="0">
              <a:ln w="0"/>
              <a:solidFill>
                <a:srgbClr val="002060"/>
              </a:solidFill>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23" name="Rectangle 6"/>
          <p:cNvSpPr/>
          <p:nvPr/>
        </p:nvSpPr>
        <p:spPr>
          <a:xfrm>
            <a:off x="263769" y="343949"/>
            <a:ext cx="1181686" cy="378097"/>
          </a:xfrm>
          <a:custGeom>
            <a:avLst/>
            <a:gdLst>
              <a:gd name="connsiteX0" fmla="*/ 0 w 3829050"/>
              <a:gd name="connsiteY0" fmla="*/ 0 h 419100"/>
              <a:gd name="connsiteX1" fmla="*/ 3829050 w 3829050"/>
              <a:gd name="connsiteY1" fmla="*/ 0 h 419100"/>
              <a:gd name="connsiteX2" fmla="*/ 3829050 w 3829050"/>
              <a:gd name="connsiteY2" fmla="*/ 419100 h 419100"/>
              <a:gd name="connsiteX3" fmla="*/ 0 w 3829050"/>
              <a:gd name="connsiteY3" fmla="*/ 419100 h 419100"/>
              <a:gd name="connsiteX4" fmla="*/ 0 w 3829050"/>
              <a:gd name="connsiteY4" fmla="*/ 0 h 419100"/>
              <a:gd name="connsiteX0" fmla="*/ 0 w 3829050"/>
              <a:gd name="connsiteY0" fmla="*/ 0 h 419100"/>
              <a:gd name="connsiteX1" fmla="*/ 3829050 w 3829050"/>
              <a:gd name="connsiteY1" fmla="*/ 0 h 419100"/>
              <a:gd name="connsiteX2" fmla="*/ 3486150 w 3829050"/>
              <a:gd name="connsiteY2" fmla="*/ 419100 h 419100"/>
              <a:gd name="connsiteX3" fmla="*/ 0 w 3829050"/>
              <a:gd name="connsiteY3" fmla="*/ 419100 h 419100"/>
              <a:gd name="connsiteX4" fmla="*/ 0 w 3829050"/>
              <a:gd name="connsiteY4" fmla="*/ 0 h 419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9050" h="419100">
                <a:moveTo>
                  <a:pt x="0" y="0"/>
                </a:moveTo>
                <a:lnTo>
                  <a:pt x="3829050" y="0"/>
                </a:lnTo>
                <a:lnTo>
                  <a:pt x="3486150" y="419100"/>
                </a:lnTo>
                <a:lnTo>
                  <a:pt x="0" y="419100"/>
                </a:lnTo>
                <a:lnTo>
                  <a:pt x="0" y="0"/>
                </a:lnTo>
                <a:close/>
              </a:path>
            </a:pathLst>
          </a:custGeom>
          <a:solidFill>
            <a:srgbClr val="00206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24" name="Rectangle 23"/>
          <p:cNvSpPr/>
          <p:nvPr/>
        </p:nvSpPr>
        <p:spPr>
          <a:xfrm>
            <a:off x="562582" y="343950"/>
            <a:ext cx="673099" cy="369282"/>
          </a:xfrm>
          <a:prstGeom prst="rect">
            <a:avLst/>
          </a:prstGeom>
          <a:noFill/>
        </p:spPr>
        <p:txBody>
          <a:bodyPr wrap="none" lIns="84406" tIns="42203" rIns="84406" bIns="42203">
            <a:spAutoFit/>
          </a:bodyPr>
          <a:lstStyle/>
          <a:p>
            <a:pPr algn="ctr"/>
            <a:r>
              <a:rPr lang="id-ID" sz="1846" dirty="0">
                <a:ln w="0"/>
                <a:solidFill>
                  <a:schemeClr val="bg1"/>
                </a:solidFill>
                <a:effectLst>
                  <a:outerShdw blurRad="38100" dist="19050" dir="2700000" algn="tl" rotWithShape="0">
                    <a:schemeClr val="dk1">
                      <a:alpha val="40000"/>
                    </a:schemeClr>
                  </a:outerShdw>
                </a:effectLst>
              </a:rPr>
              <a:t>BAB I</a:t>
            </a:r>
            <a:endParaRPr lang="en-US" sz="1846" dirty="0">
              <a:ln w="0"/>
              <a:solidFill>
                <a:schemeClr val="bg1"/>
              </a:solidFill>
              <a:effectLst>
                <a:outerShdw blurRad="38100" dist="19050" dir="2700000" algn="tl" rotWithShape="0">
                  <a:schemeClr val="dk1">
                    <a:alpha val="40000"/>
                  </a:schemeClr>
                </a:outerShdw>
              </a:effectLst>
            </a:endParaRPr>
          </a:p>
        </p:txBody>
      </p:sp>
      <p:sp>
        <p:nvSpPr>
          <p:cNvPr id="26" name="TextBox 25"/>
          <p:cNvSpPr txBox="1"/>
          <p:nvPr/>
        </p:nvSpPr>
        <p:spPr>
          <a:xfrm>
            <a:off x="3611751" y="470828"/>
            <a:ext cx="2290349" cy="234360"/>
          </a:xfrm>
          <a:prstGeom prst="rect">
            <a:avLst/>
          </a:prstGeom>
          <a:noFill/>
        </p:spPr>
        <p:txBody>
          <a:bodyPr wrap="square" rtlCol="0">
            <a:spAutoFit/>
          </a:bodyPr>
          <a:lstStyle/>
          <a:p>
            <a:r>
              <a:rPr lang="id-ID" sz="923" dirty="0">
                <a:solidFill>
                  <a:schemeClr val="bg1">
                    <a:lumMod val="95000"/>
                  </a:schemeClr>
                </a:solidFill>
              </a:rPr>
              <a:t>Neque porro quisquam est qui dolorem ...</a:t>
            </a:r>
          </a:p>
        </p:txBody>
      </p:sp>
      <p:grpSp>
        <p:nvGrpSpPr>
          <p:cNvPr id="38" name="Group 37"/>
          <p:cNvGrpSpPr/>
          <p:nvPr/>
        </p:nvGrpSpPr>
        <p:grpSpPr>
          <a:xfrm>
            <a:off x="2395002" y="3398531"/>
            <a:ext cx="1203317" cy="599955"/>
            <a:chOff x="2308835" y="3681741"/>
            <a:chExt cx="1303593" cy="649951"/>
          </a:xfrm>
        </p:grpSpPr>
        <p:cxnSp>
          <p:nvCxnSpPr>
            <p:cNvPr id="29" name="Elbow Connector 28"/>
            <p:cNvCxnSpPr/>
            <p:nvPr/>
          </p:nvCxnSpPr>
          <p:spPr>
            <a:xfrm>
              <a:off x="2308835" y="3681741"/>
              <a:ext cx="1237082" cy="557534"/>
            </a:xfrm>
            <a:prstGeom prst="bentConnector3">
              <a:avLst>
                <a:gd name="adj1" fmla="val 50000"/>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36" name="Flowchart: Connector 35"/>
            <p:cNvSpPr/>
            <p:nvPr/>
          </p:nvSpPr>
          <p:spPr>
            <a:xfrm>
              <a:off x="3432929" y="4152193"/>
              <a:ext cx="179499" cy="179499"/>
            </a:xfrm>
            <a:prstGeom prst="flowChartConnector">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grpSp>
      <p:grpSp>
        <p:nvGrpSpPr>
          <p:cNvPr id="39" name="Group 38"/>
          <p:cNvGrpSpPr/>
          <p:nvPr/>
        </p:nvGrpSpPr>
        <p:grpSpPr>
          <a:xfrm>
            <a:off x="2414993" y="5406576"/>
            <a:ext cx="1203317" cy="599955"/>
            <a:chOff x="2308835" y="3681741"/>
            <a:chExt cx="1303593" cy="649951"/>
          </a:xfrm>
        </p:grpSpPr>
        <p:cxnSp>
          <p:nvCxnSpPr>
            <p:cNvPr id="40" name="Elbow Connector 39"/>
            <p:cNvCxnSpPr/>
            <p:nvPr/>
          </p:nvCxnSpPr>
          <p:spPr>
            <a:xfrm>
              <a:off x="2308835" y="3681741"/>
              <a:ext cx="1237082" cy="557534"/>
            </a:xfrm>
            <a:prstGeom prst="bentConnector3">
              <a:avLst>
                <a:gd name="adj1" fmla="val 50000"/>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41" name="Flowchart: Connector 40"/>
            <p:cNvSpPr/>
            <p:nvPr/>
          </p:nvSpPr>
          <p:spPr>
            <a:xfrm>
              <a:off x="3432929" y="4152193"/>
              <a:ext cx="179499" cy="179499"/>
            </a:xfrm>
            <a:prstGeom prst="flowChartConnector">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grpSp>
      <p:grpSp>
        <p:nvGrpSpPr>
          <p:cNvPr id="42" name="Group 41"/>
          <p:cNvGrpSpPr/>
          <p:nvPr/>
        </p:nvGrpSpPr>
        <p:grpSpPr>
          <a:xfrm>
            <a:off x="2395000" y="7335980"/>
            <a:ext cx="1203317" cy="599955"/>
            <a:chOff x="2308835" y="3681741"/>
            <a:chExt cx="1303593" cy="649951"/>
          </a:xfrm>
        </p:grpSpPr>
        <p:cxnSp>
          <p:nvCxnSpPr>
            <p:cNvPr id="43" name="Elbow Connector 42"/>
            <p:cNvCxnSpPr/>
            <p:nvPr/>
          </p:nvCxnSpPr>
          <p:spPr>
            <a:xfrm>
              <a:off x="2308835" y="3681741"/>
              <a:ext cx="1237082" cy="557534"/>
            </a:xfrm>
            <a:prstGeom prst="bentConnector3">
              <a:avLst>
                <a:gd name="adj1" fmla="val 50000"/>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44" name="Flowchart: Connector 43"/>
            <p:cNvSpPr/>
            <p:nvPr/>
          </p:nvSpPr>
          <p:spPr>
            <a:xfrm>
              <a:off x="3432929" y="4152193"/>
              <a:ext cx="179499" cy="179499"/>
            </a:xfrm>
            <a:prstGeom prst="flowChartConnector">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grpSp>
      <p:sp>
        <p:nvSpPr>
          <p:cNvPr id="31" name="Rectangle 30">
            <a:extLst>
              <a:ext uri="{FF2B5EF4-FFF2-40B4-BE49-F238E27FC236}">
                <a16:creationId xmlns:a16="http://schemas.microsoft.com/office/drawing/2014/main" id="{B48F5C44-443C-4639-AFA7-DF1194FF819B}"/>
              </a:ext>
            </a:extLst>
          </p:cNvPr>
          <p:cNvSpPr/>
          <p:nvPr/>
        </p:nvSpPr>
        <p:spPr>
          <a:xfrm>
            <a:off x="1573770" y="381124"/>
            <a:ext cx="1595531" cy="341006"/>
          </a:xfrm>
          <a:prstGeom prst="rect">
            <a:avLst/>
          </a:prstGeom>
          <a:noFill/>
        </p:spPr>
        <p:txBody>
          <a:bodyPr wrap="none" lIns="84406" tIns="42203" rIns="84406" bIns="42203">
            <a:spAutoFit/>
          </a:bodyPr>
          <a:lstStyle/>
          <a:p>
            <a:pPr algn="ctr"/>
            <a:r>
              <a:rPr lang="en-US" sz="1662" b="1" dirty="0">
                <a:ln w="0"/>
                <a:solidFill>
                  <a:srgbClr val="002060"/>
                </a:solidFill>
                <a:latin typeface="Tahoma" panose="020B0604030504040204" pitchFamily="34" charset="0"/>
                <a:ea typeface="Tahoma" panose="020B0604030504040204" pitchFamily="34" charset="0"/>
                <a:cs typeface="Tahoma" panose="020B0604030504040204" pitchFamily="34" charset="0"/>
              </a:rPr>
              <a:t>Lorem Ipsum</a:t>
            </a:r>
            <a:endParaRPr lang="en-US" sz="1662" dirty="0">
              <a:ln w="0"/>
              <a:solidFill>
                <a:srgbClr val="002060"/>
              </a:solidFill>
              <a:latin typeface="Segoe UI" panose="020B0502040204020203" pitchFamily="34" charset="0"/>
              <a:ea typeface="Tahoma" panose="020B0604030504040204" pitchFamily="34" charset="0"/>
              <a:cs typeface="Segoe UI" panose="020B0502040204020203" pitchFamily="34" charset="0"/>
            </a:endParaRPr>
          </a:p>
        </p:txBody>
      </p:sp>
    </p:spTree>
    <p:extLst>
      <p:ext uri="{BB962C8B-B14F-4D97-AF65-F5344CB8AC3E}">
        <p14:creationId xmlns:p14="http://schemas.microsoft.com/office/powerpoint/2010/main" val="4212559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6"/>
          <p:cNvSpPr/>
          <p:nvPr/>
        </p:nvSpPr>
        <p:spPr>
          <a:xfrm>
            <a:off x="263769" y="343949"/>
            <a:ext cx="1181686" cy="378097"/>
          </a:xfrm>
          <a:custGeom>
            <a:avLst/>
            <a:gdLst>
              <a:gd name="connsiteX0" fmla="*/ 0 w 3829050"/>
              <a:gd name="connsiteY0" fmla="*/ 0 h 419100"/>
              <a:gd name="connsiteX1" fmla="*/ 3829050 w 3829050"/>
              <a:gd name="connsiteY1" fmla="*/ 0 h 419100"/>
              <a:gd name="connsiteX2" fmla="*/ 3829050 w 3829050"/>
              <a:gd name="connsiteY2" fmla="*/ 419100 h 419100"/>
              <a:gd name="connsiteX3" fmla="*/ 0 w 3829050"/>
              <a:gd name="connsiteY3" fmla="*/ 419100 h 419100"/>
              <a:gd name="connsiteX4" fmla="*/ 0 w 3829050"/>
              <a:gd name="connsiteY4" fmla="*/ 0 h 419100"/>
              <a:gd name="connsiteX0" fmla="*/ 0 w 3829050"/>
              <a:gd name="connsiteY0" fmla="*/ 0 h 419100"/>
              <a:gd name="connsiteX1" fmla="*/ 3829050 w 3829050"/>
              <a:gd name="connsiteY1" fmla="*/ 0 h 419100"/>
              <a:gd name="connsiteX2" fmla="*/ 3486150 w 3829050"/>
              <a:gd name="connsiteY2" fmla="*/ 419100 h 419100"/>
              <a:gd name="connsiteX3" fmla="*/ 0 w 3829050"/>
              <a:gd name="connsiteY3" fmla="*/ 419100 h 419100"/>
              <a:gd name="connsiteX4" fmla="*/ 0 w 3829050"/>
              <a:gd name="connsiteY4" fmla="*/ 0 h 419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9050" h="419100">
                <a:moveTo>
                  <a:pt x="0" y="0"/>
                </a:moveTo>
                <a:lnTo>
                  <a:pt x="3829050" y="0"/>
                </a:lnTo>
                <a:lnTo>
                  <a:pt x="3486150" y="419100"/>
                </a:lnTo>
                <a:lnTo>
                  <a:pt x="0" y="419100"/>
                </a:lnTo>
                <a:lnTo>
                  <a:pt x="0" y="0"/>
                </a:lnTo>
                <a:close/>
              </a:path>
            </a:pathLst>
          </a:custGeom>
          <a:solidFill>
            <a:srgbClr val="00206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5" name="Rectangle 4"/>
          <p:cNvSpPr/>
          <p:nvPr/>
        </p:nvSpPr>
        <p:spPr>
          <a:xfrm>
            <a:off x="503271" y="343950"/>
            <a:ext cx="791721" cy="369282"/>
          </a:xfrm>
          <a:prstGeom prst="rect">
            <a:avLst/>
          </a:prstGeom>
          <a:noFill/>
        </p:spPr>
        <p:txBody>
          <a:bodyPr wrap="none" lIns="84406" tIns="42203" rIns="84406" bIns="42203">
            <a:spAutoFit/>
          </a:bodyPr>
          <a:lstStyle/>
          <a:p>
            <a:pPr algn="ctr"/>
            <a:r>
              <a:rPr lang="id-ID" sz="1846" dirty="0">
                <a:ln w="0"/>
                <a:solidFill>
                  <a:schemeClr val="bg1"/>
                </a:solidFill>
                <a:effectLst>
                  <a:outerShdw blurRad="38100" dist="19050" dir="2700000" algn="tl" rotWithShape="0">
                    <a:schemeClr val="dk1">
                      <a:alpha val="40000"/>
                    </a:schemeClr>
                  </a:outerShdw>
                </a:effectLst>
              </a:rPr>
              <a:t>BAB III</a:t>
            </a:r>
            <a:endParaRPr lang="en-US" sz="1846" dirty="0">
              <a:ln w="0"/>
              <a:solidFill>
                <a:schemeClr val="bg1"/>
              </a:solidFill>
              <a:effectLst>
                <a:outerShdw blurRad="38100" dist="19050" dir="2700000" algn="tl" rotWithShape="0">
                  <a:schemeClr val="dk1">
                    <a:alpha val="40000"/>
                  </a:schemeClr>
                </a:outerShdw>
              </a:effectLst>
            </a:endParaRPr>
          </a:p>
        </p:txBody>
      </p:sp>
      <p:sp>
        <p:nvSpPr>
          <p:cNvPr id="7" name="Rectangle 6"/>
          <p:cNvSpPr/>
          <p:nvPr/>
        </p:nvSpPr>
        <p:spPr>
          <a:xfrm>
            <a:off x="626219" y="4132821"/>
            <a:ext cx="5609022" cy="2776914"/>
          </a:xfrm>
          <a:prstGeom prst="rect">
            <a:avLst/>
          </a:prstGeom>
        </p:spPr>
        <p:txBody>
          <a:bodyPr wrap="square">
            <a:spAutoFit/>
          </a:bodyPr>
          <a:lstStyle/>
          <a:p>
            <a:pPr algn="just">
              <a:lnSpc>
                <a:spcPct val="150000"/>
              </a:lnSpc>
            </a:pPr>
            <a:r>
              <a:rPr lang="id-ID" sz="1292" dirty="0">
                <a:solidFill>
                  <a:srgbClr val="000000"/>
                </a:solidFill>
                <a:latin typeface="Open Sans"/>
              </a:rPr>
              <a:t>Donec fermentum ligula et interdum varius. Nam malesuada massa id pulvinar volutpat. Cras sollicitudin convallis orci ullamcorper mollis. Nam sed sapien sapien. Nunc justo libero, tristique sed enim eu, tristique fringilla felis. Ut euismod nibh in pharetra molestie. </a:t>
            </a:r>
          </a:p>
          <a:p>
            <a:pPr algn="just">
              <a:lnSpc>
                <a:spcPct val="150000"/>
              </a:lnSpc>
            </a:pPr>
            <a:endParaRPr lang="id-ID" sz="1292" dirty="0">
              <a:solidFill>
                <a:srgbClr val="000000"/>
              </a:solidFill>
              <a:latin typeface="Open Sans"/>
            </a:endParaRPr>
          </a:p>
          <a:p>
            <a:pPr algn="just">
              <a:lnSpc>
                <a:spcPct val="150000"/>
              </a:lnSpc>
            </a:pPr>
            <a:r>
              <a:rPr lang="id-ID" sz="1292" dirty="0">
                <a:solidFill>
                  <a:srgbClr val="000000"/>
                </a:solidFill>
                <a:latin typeface="Open Sans"/>
              </a:rPr>
              <a:t>Nunc quis dui vel erat varius vehicula. Donec aliquet ipsum id elit iaculis placerat. Vestibulum in ex ut lorem dapibus dictum vel eget tortor. Nam nisl odio, condimentum ut tincidunt quis, vulputate quis augue. </a:t>
            </a:r>
          </a:p>
        </p:txBody>
      </p:sp>
      <p:sp>
        <p:nvSpPr>
          <p:cNvPr id="9" name="Rectangle 8"/>
          <p:cNvSpPr/>
          <p:nvPr/>
        </p:nvSpPr>
        <p:spPr>
          <a:xfrm>
            <a:off x="644962" y="980233"/>
            <a:ext cx="5609022" cy="1285480"/>
          </a:xfrm>
          <a:prstGeom prst="rect">
            <a:avLst/>
          </a:prstGeom>
        </p:spPr>
        <p:txBody>
          <a:bodyPr wrap="square">
            <a:spAutoFit/>
          </a:bodyPr>
          <a:lstStyle/>
          <a:p>
            <a:pPr algn="just">
              <a:lnSpc>
                <a:spcPct val="150000"/>
              </a:lnSpc>
            </a:pPr>
            <a:r>
              <a:rPr lang="id-ID" sz="1292" dirty="0">
                <a:solidFill>
                  <a:srgbClr val="000000"/>
                </a:solidFill>
                <a:latin typeface="Open Sans"/>
              </a:rPr>
              <a:t>Lorem ipsum dolor sit amet, consectetur adipiscing elit. Cras non tristique magna. Sed sodales lobortis est sit amet placerat. Aliquam ac pharetra lacus, in pretium tortor. Morbi tincidunt porta eros, id facilisis diam finibus eu. Donec tempus diam eget diam dictum fringilla. </a:t>
            </a:r>
          </a:p>
        </p:txBody>
      </p:sp>
      <p:sp>
        <p:nvSpPr>
          <p:cNvPr id="10" name="Rectangle 9"/>
          <p:cNvSpPr/>
          <p:nvPr/>
        </p:nvSpPr>
        <p:spPr>
          <a:xfrm>
            <a:off x="663703" y="2364478"/>
            <a:ext cx="5571538" cy="1583767"/>
          </a:xfrm>
          <a:prstGeom prst="rect">
            <a:avLst/>
          </a:prstGeom>
        </p:spPr>
        <p:txBody>
          <a:bodyPr wrap="square">
            <a:spAutoFit/>
          </a:bodyPr>
          <a:lstStyle/>
          <a:p>
            <a:pPr algn="just">
              <a:lnSpc>
                <a:spcPct val="150000"/>
              </a:lnSpc>
            </a:pPr>
            <a:r>
              <a:rPr lang="id-ID" sz="1292" dirty="0">
                <a:solidFill>
                  <a:srgbClr val="000000"/>
                </a:solidFill>
                <a:latin typeface="Open Sans"/>
              </a:rPr>
              <a:t>Etiam condimentum mauris sit amet urna dictum efficitur. In augue massa, semper id libero nec, pulvinar rutrum magna. Sed at ligula elementum, aliquet nulla eu, molestie enim. Cras sit amet libero at arcu lacinia venenatis vitae sed erat. Pellentesque facilisis est a diam vestibulum, molestie imperdiet augue fermentum. </a:t>
            </a:r>
            <a:endParaRPr lang="id-ID" sz="1292" dirty="0"/>
          </a:p>
        </p:txBody>
      </p:sp>
      <p:sp>
        <p:nvSpPr>
          <p:cNvPr id="11" name="Rectangle 10"/>
          <p:cNvSpPr/>
          <p:nvPr/>
        </p:nvSpPr>
        <p:spPr>
          <a:xfrm>
            <a:off x="663703" y="6984609"/>
            <a:ext cx="5571538" cy="1392702"/>
          </a:xfrm>
          <a:prstGeom prst="rect">
            <a:avLst/>
          </a:prstGeom>
          <a:solidFill>
            <a:srgbClr val="002060">
              <a:alpha val="8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12" name="Rectangle 11"/>
          <p:cNvSpPr/>
          <p:nvPr/>
        </p:nvSpPr>
        <p:spPr>
          <a:xfrm>
            <a:off x="754302" y="7334757"/>
            <a:ext cx="5438736" cy="987193"/>
          </a:xfrm>
          <a:prstGeom prst="rect">
            <a:avLst/>
          </a:prstGeom>
        </p:spPr>
        <p:txBody>
          <a:bodyPr wrap="square">
            <a:spAutoFit/>
          </a:bodyPr>
          <a:lstStyle/>
          <a:p>
            <a:pPr algn="just">
              <a:lnSpc>
                <a:spcPct val="150000"/>
              </a:lnSpc>
            </a:pPr>
            <a:r>
              <a:rPr lang="id-ID" sz="1292" dirty="0">
                <a:solidFill>
                  <a:schemeClr val="bg1">
                    <a:lumMod val="95000"/>
                  </a:schemeClr>
                </a:solidFill>
                <a:latin typeface="Open Sans"/>
              </a:rPr>
              <a:t>Lorem ipsum dolor sit amet, consectetur adipiscing elit. Cras non tristique magna. Sed sodales lobortis est sit amet placerat. Aliquam ac pharetra lacus, in pretium tortor. Morbi tincidunt porta eros, </a:t>
            </a:r>
          </a:p>
        </p:txBody>
      </p:sp>
      <p:sp>
        <p:nvSpPr>
          <p:cNvPr id="13" name="Rectangle 12"/>
          <p:cNvSpPr/>
          <p:nvPr/>
        </p:nvSpPr>
        <p:spPr>
          <a:xfrm>
            <a:off x="750717" y="7047914"/>
            <a:ext cx="1728714" cy="369282"/>
          </a:xfrm>
          <a:prstGeom prst="rect">
            <a:avLst/>
          </a:prstGeom>
          <a:noFill/>
        </p:spPr>
        <p:txBody>
          <a:bodyPr wrap="square" lIns="84406" tIns="42203" rIns="84406" bIns="42203">
            <a:spAutoFit/>
          </a:bodyPr>
          <a:lstStyle/>
          <a:p>
            <a:pPr algn="ctr"/>
            <a:r>
              <a:rPr lang="id-ID" sz="1846" dirty="0">
                <a:ln w="0"/>
                <a:solidFill>
                  <a:schemeClr val="bg1"/>
                </a:solidFill>
                <a:latin typeface="Segoe UI Black" panose="020B0A02040204020203" pitchFamily="34" charset="0"/>
                <a:ea typeface="Segoe UI Black" panose="020B0A02040204020203" pitchFamily="34" charset="0"/>
                <a:cs typeface="Segoe UI Black" panose="020B0A02040204020203" pitchFamily="34" charset="0"/>
              </a:rPr>
              <a:t>KESIMPULAN</a:t>
            </a:r>
            <a:endParaRPr lang="en-US" sz="1846" dirty="0">
              <a:ln w="0"/>
              <a:solidFill>
                <a:schemeClr val="bg1"/>
              </a:solidFill>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14" name="Rectangle 13">
            <a:extLst>
              <a:ext uri="{FF2B5EF4-FFF2-40B4-BE49-F238E27FC236}">
                <a16:creationId xmlns:a16="http://schemas.microsoft.com/office/drawing/2014/main" id="{A9909361-E0F9-49D7-96AA-2558C8106C71}"/>
              </a:ext>
            </a:extLst>
          </p:cNvPr>
          <p:cNvSpPr/>
          <p:nvPr/>
        </p:nvSpPr>
        <p:spPr>
          <a:xfrm>
            <a:off x="1573770" y="381124"/>
            <a:ext cx="1595531" cy="341006"/>
          </a:xfrm>
          <a:prstGeom prst="rect">
            <a:avLst/>
          </a:prstGeom>
          <a:noFill/>
        </p:spPr>
        <p:txBody>
          <a:bodyPr wrap="none" lIns="84406" tIns="42203" rIns="84406" bIns="42203">
            <a:spAutoFit/>
          </a:bodyPr>
          <a:lstStyle/>
          <a:p>
            <a:pPr algn="ctr"/>
            <a:r>
              <a:rPr lang="en-US" sz="1662" b="1" dirty="0">
                <a:ln w="0"/>
                <a:solidFill>
                  <a:srgbClr val="002060"/>
                </a:solidFill>
                <a:latin typeface="Tahoma" panose="020B0604030504040204" pitchFamily="34" charset="0"/>
                <a:ea typeface="Tahoma" panose="020B0604030504040204" pitchFamily="34" charset="0"/>
                <a:cs typeface="Tahoma" panose="020B0604030504040204" pitchFamily="34" charset="0"/>
              </a:rPr>
              <a:t>Lorem Ipsum</a:t>
            </a:r>
            <a:endParaRPr lang="en-US" sz="1662" dirty="0">
              <a:ln w="0"/>
              <a:solidFill>
                <a:srgbClr val="002060"/>
              </a:solidFill>
              <a:latin typeface="Segoe UI" panose="020B0502040204020203" pitchFamily="34" charset="0"/>
              <a:ea typeface="Tahoma" panose="020B0604030504040204" pitchFamily="34" charset="0"/>
              <a:cs typeface="Segoe UI" panose="020B0502040204020203" pitchFamily="34" charset="0"/>
            </a:endParaRPr>
          </a:p>
        </p:txBody>
      </p:sp>
    </p:spTree>
    <p:extLst>
      <p:ext uri="{BB962C8B-B14F-4D97-AF65-F5344CB8AC3E}">
        <p14:creationId xmlns:p14="http://schemas.microsoft.com/office/powerpoint/2010/main" val="10359609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0"/>
          </p:nvPr>
        </p:nvPicPr>
        <p:blipFill>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24987" r="24987"/>
          <a:stretch>
            <a:fillRect/>
          </a:stretch>
        </p:blipFill>
        <p:spPr/>
      </p:pic>
      <p:sp>
        <p:nvSpPr>
          <p:cNvPr id="3" name="Rectangle 2"/>
          <p:cNvSpPr/>
          <p:nvPr/>
        </p:nvSpPr>
        <p:spPr>
          <a:xfrm>
            <a:off x="0" y="0"/>
            <a:ext cx="4783015" cy="9144000"/>
          </a:xfrm>
          <a:prstGeom prst="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13" name="Rectangle 12"/>
          <p:cNvSpPr/>
          <p:nvPr/>
        </p:nvSpPr>
        <p:spPr>
          <a:xfrm>
            <a:off x="808703" y="3301787"/>
            <a:ext cx="1581104" cy="2912158"/>
          </a:xfrm>
          <a:prstGeom prst="rect">
            <a:avLst/>
          </a:prstGeom>
          <a:noFill/>
        </p:spPr>
        <p:txBody>
          <a:bodyPr wrap="none" lIns="84406" tIns="42203" rIns="84406" bIns="42203">
            <a:spAutoFit/>
          </a:bodyPr>
          <a:lstStyle/>
          <a:p>
            <a:pPr algn="ctr"/>
            <a:r>
              <a:rPr lang="id-ID" sz="18370" dirty="0">
                <a:ln w="0"/>
                <a:solidFill>
                  <a:schemeClr val="bg1"/>
                </a:solidFill>
                <a:latin typeface="Segoe UI Black" panose="020B0A02040204020203" pitchFamily="34" charset="0"/>
                <a:ea typeface="Segoe UI Black" panose="020B0A02040204020203" pitchFamily="34" charset="0"/>
                <a:cs typeface="Segoe UI Black" panose="020B0A02040204020203" pitchFamily="34" charset="0"/>
              </a:rPr>
              <a:t>2</a:t>
            </a:r>
            <a:endParaRPr lang="en-US" sz="18370" dirty="0">
              <a:ln w="0"/>
              <a:solidFill>
                <a:schemeClr val="bg1"/>
              </a:solidFill>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14" name="Rectangle 13"/>
          <p:cNvSpPr/>
          <p:nvPr/>
        </p:nvSpPr>
        <p:spPr>
          <a:xfrm>
            <a:off x="831945" y="2812772"/>
            <a:ext cx="1534617" cy="852363"/>
          </a:xfrm>
          <a:prstGeom prst="rect">
            <a:avLst/>
          </a:prstGeom>
          <a:noFill/>
        </p:spPr>
        <p:txBody>
          <a:bodyPr wrap="none" lIns="84406" tIns="42203" rIns="84406" bIns="42203">
            <a:spAutoFit/>
          </a:bodyPr>
          <a:lstStyle/>
          <a:p>
            <a:pPr algn="ctr"/>
            <a:r>
              <a:rPr lang="id-ID" sz="4985" dirty="0">
                <a:ln w="0"/>
                <a:solidFill>
                  <a:schemeClr val="bg1"/>
                </a:solidFill>
                <a:latin typeface="Segoe UI Black" panose="020B0A02040204020203" pitchFamily="34" charset="0"/>
                <a:ea typeface="Segoe UI Black" panose="020B0A02040204020203" pitchFamily="34" charset="0"/>
                <a:cs typeface="Segoe UI Black" panose="020B0A02040204020203" pitchFamily="34" charset="0"/>
              </a:rPr>
              <a:t>BAB</a:t>
            </a:r>
            <a:endParaRPr lang="en-US" sz="4985" dirty="0">
              <a:ln w="0"/>
              <a:solidFill>
                <a:schemeClr val="bg1"/>
              </a:solidFill>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18" name="Rectangle 17"/>
          <p:cNvSpPr/>
          <p:nvPr/>
        </p:nvSpPr>
        <p:spPr>
          <a:xfrm>
            <a:off x="495053" y="5972341"/>
            <a:ext cx="2387287" cy="546945"/>
          </a:xfrm>
          <a:prstGeom prst="rect">
            <a:avLst/>
          </a:prstGeom>
        </p:spPr>
        <p:txBody>
          <a:bodyPr wrap="square">
            <a:spAutoFit/>
          </a:bodyPr>
          <a:lstStyle/>
          <a:p>
            <a:pPr algn="ctr"/>
            <a:r>
              <a:rPr lang="id-ID" sz="1477" dirty="0">
                <a:solidFill>
                  <a:schemeClr val="bg1"/>
                </a:solidFill>
                <a:ea typeface="Tahoma" panose="020B0604030504040204" pitchFamily="34" charset="0"/>
                <a:cs typeface="Tahoma" panose="020B0604030504040204" pitchFamily="34" charset="0"/>
              </a:rPr>
              <a:t>Lorem Ipsum Dolor Sit Amet Consectetur Adipiscing Elit</a:t>
            </a:r>
          </a:p>
        </p:txBody>
      </p:sp>
      <p:sp>
        <p:nvSpPr>
          <p:cNvPr id="21" name="TextBox 20"/>
          <p:cNvSpPr txBox="1"/>
          <p:nvPr/>
        </p:nvSpPr>
        <p:spPr>
          <a:xfrm>
            <a:off x="833364" y="8414716"/>
            <a:ext cx="2817872" cy="404726"/>
          </a:xfrm>
          <a:prstGeom prst="rect">
            <a:avLst/>
          </a:prstGeom>
          <a:noFill/>
        </p:spPr>
        <p:txBody>
          <a:bodyPr wrap="square" rtlCol="0">
            <a:spAutoFit/>
          </a:bodyPr>
          <a:lstStyle/>
          <a:p>
            <a:r>
              <a:rPr lang="id-ID" sz="1015" dirty="0">
                <a:solidFill>
                  <a:schemeClr val="bg1"/>
                </a:solidFill>
              </a:rPr>
              <a:t>Neque porro quisquam est qui dolorem ipsum quia dolor sit amet, consectetur, adipisci velit...</a:t>
            </a:r>
          </a:p>
        </p:txBody>
      </p:sp>
      <p:grpSp>
        <p:nvGrpSpPr>
          <p:cNvPr id="24" name="Group 23"/>
          <p:cNvGrpSpPr/>
          <p:nvPr/>
        </p:nvGrpSpPr>
        <p:grpSpPr>
          <a:xfrm>
            <a:off x="691810" y="199710"/>
            <a:ext cx="2713315" cy="899039"/>
            <a:chOff x="463711" y="216352"/>
            <a:chExt cx="2939424" cy="973959"/>
          </a:xfrm>
        </p:grpSpPr>
        <p:sp>
          <p:nvSpPr>
            <p:cNvPr id="27" name="Rectangle 26"/>
            <p:cNvSpPr/>
            <p:nvPr/>
          </p:nvSpPr>
          <p:spPr>
            <a:xfrm>
              <a:off x="1414156" y="423602"/>
              <a:ext cx="1988979" cy="523284"/>
            </a:xfrm>
            <a:prstGeom prst="rect">
              <a:avLst/>
            </a:prstGeom>
            <a:noFill/>
          </p:spPr>
          <p:txBody>
            <a:bodyPr wrap="none" lIns="84406" tIns="42203" rIns="84406" bIns="42203">
              <a:spAutoFit/>
            </a:bodyPr>
            <a:lstStyle/>
            <a:p>
              <a:pPr algn="ctr"/>
              <a:r>
                <a:rPr lang="id-ID" sz="2585" dirty="0">
                  <a:ln w="0"/>
                  <a:solidFill>
                    <a:schemeClr val="bg1"/>
                  </a:solidFill>
                  <a:latin typeface="Longhaul" pitchFamily="2" charset="0"/>
                </a:rPr>
                <a:t>Logo Anda</a:t>
              </a:r>
              <a:endParaRPr lang="en-US" sz="2585" dirty="0">
                <a:ln w="0"/>
                <a:solidFill>
                  <a:schemeClr val="bg1"/>
                </a:solidFill>
                <a:latin typeface="Longhaul" pitchFamily="2" charset="0"/>
              </a:endParaRPr>
            </a:p>
          </p:txBody>
        </p:sp>
        <p:grpSp>
          <p:nvGrpSpPr>
            <p:cNvPr id="28" name="Group 27"/>
            <p:cNvGrpSpPr/>
            <p:nvPr/>
          </p:nvGrpSpPr>
          <p:grpSpPr>
            <a:xfrm flipH="1">
              <a:off x="463711" y="216352"/>
              <a:ext cx="843214" cy="973959"/>
              <a:chOff x="8451851" y="10483850"/>
              <a:chExt cx="1412875" cy="1631950"/>
            </a:xfrm>
          </p:grpSpPr>
          <p:sp>
            <p:nvSpPr>
              <p:cNvPr id="29" name="Freeform 488"/>
              <p:cNvSpPr>
                <a:spLocks/>
              </p:cNvSpPr>
              <p:nvPr/>
            </p:nvSpPr>
            <p:spPr bwMode="auto">
              <a:xfrm>
                <a:off x="9158288" y="10483850"/>
                <a:ext cx="0" cy="279400"/>
              </a:xfrm>
              <a:custGeom>
                <a:avLst/>
                <a:gdLst>
                  <a:gd name="T0" fmla="*/ 176 h 176"/>
                  <a:gd name="T1" fmla="*/ 176 h 176"/>
                  <a:gd name="T2" fmla="*/ 0 h 176"/>
                  <a:gd name="T3" fmla="*/ 0 h 176"/>
                  <a:gd name="T4" fmla="*/ 176 h 176"/>
                  <a:gd name="T5" fmla="*/ 176 h 176"/>
                </a:gdLst>
                <a:ahLst/>
                <a:cxnLst>
                  <a:cxn ang="0">
                    <a:pos x="0" y="T0"/>
                  </a:cxn>
                  <a:cxn ang="0">
                    <a:pos x="0" y="T1"/>
                  </a:cxn>
                  <a:cxn ang="0">
                    <a:pos x="0" y="T2"/>
                  </a:cxn>
                  <a:cxn ang="0">
                    <a:pos x="0" y="T3"/>
                  </a:cxn>
                  <a:cxn ang="0">
                    <a:pos x="0" y="T4"/>
                  </a:cxn>
                  <a:cxn ang="0">
                    <a:pos x="0" y="T5"/>
                  </a:cxn>
                </a:cxnLst>
                <a:rect l="0" t="0" r="r" b="b"/>
                <a:pathLst>
                  <a:path h="176">
                    <a:moveTo>
                      <a:pt x="0" y="176"/>
                    </a:moveTo>
                    <a:lnTo>
                      <a:pt x="0" y="176"/>
                    </a:lnTo>
                    <a:lnTo>
                      <a:pt x="0" y="0"/>
                    </a:lnTo>
                    <a:lnTo>
                      <a:pt x="0" y="0"/>
                    </a:lnTo>
                    <a:lnTo>
                      <a:pt x="0" y="176"/>
                    </a:lnTo>
                    <a:lnTo>
                      <a:pt x="0" y="176"/>
                    </a:lnTo>
                    <a:close/>
                  </a:path>
                </a:pathLst>
              </a:custGeom>
              <a:solidFill>
                <a:srgbClr val="CDE3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en-US" sz="1662"/>
              </a:p>
            </p:txBody>
          </p:sp>
          <p:sp>
            <p:nvSpPr>
              <p:cNvPr id="30" name="Freeform 489"/>
              <p:cNvSpPr>
                <a:spLocks/>
              </p:cNvSpPr>
              <p:nvPr/>
            </p:nvSpPr>
            <p:spPr bwMode="auto">
              <a:xfrm>
                <a:off x="8451851" y="11566525"/>
                <a:ext cx="1412875" cy="549275"/>
              </a:xfrm>
              <a:custGeom>
                <a:avLst/>
                <a:gdLst>
                  <a:gd name="T0" fmla="*/ 445 w 890"/>
                  <a:gd name="T1" fmla="*/ 169 h 346"/>
                  <a:gd name="T2" fmla="*/ 445 w 890"/>
                  <a:gd name="T3" fmla="*/ 169 h 346"/>
                  <a:gd name="T4" fmla="*/ 445 w 890"/>
                  <a:gd name="T5" fmla="*/ 169 h 346"/>
                  <a:gd name="T6" fmla="*/ 242 w 890"/>
                  <a:gd name="T7" fmla="*/ 52 h 346"/>
                  <a:gd name="T8" fmla="*/ 153 w 890"/>
                  <a:gd name="T9" fmla="*/ 1 h 346"/>
                  <a:gd name="T10" fmla="*/ 153 w 890"/>
                  <a:gd name="T11" fmla="*/ 0 h 346"/>
                  <a:gd name="T12" fmla="*/ 153 w 890"/>
                  <a:gd name="T13" fmla="*/ 1 h 346"/>
                  <a:gd name="T14" fmla="*/ 0 w 890"/>
                  <a:gd name="T15" fmla="*/ 89 h 346"/>
                  <a:gd name="T16" fmla="*/ 0 w 890"/>
                  <a:gd name="T17" fmla="*/ 89 h 346"/>
                  <a:gd name="T18" fmla="*/ 445 w 890"/>
                  <a:gd name="T19" fmla="*/ 346 h 346"/>
                  <a:gd name="T20" fmla="*/ 890 w 890"/>
                  <a:gd name="T21" fmla="*/ 89 h 346"/>
                  <a:gd name="T22" fmla="*/ 738 w 890"/>
                  <a:gd name="T23" fmla="*/ 1 h 346"/>
                  <a:gd name="T24" fmla="*/ 445 w 890"/>
                  <a:gd name="T25" fmla="*/ 169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0" h="346">
                    <a:moveTo>
                      <a:pt x="445" y="169"/>
                    </a:moveTo>
                    <a:lnTo>
                      <a:pt x="445" y="169"/>
                    </a:lnTo>
                    <a:lnTo>
                      <a:pt x="445" y="169"/>
                    </a:lnTo>
                    <a:lnTo>
                      <a:pt x="242" y="52"/>
                    </a:lnTo>
                    <a:lnTo>
                      <a:pt x="153" y="1"/>
                    </a:lnTo>
                    <a:lnTo>
                      <a:pt x="153" y="0"/>
                    </a:lnTo>
                    <a:lnTo>
                      <a:pt x="153" y="1"/>
                    </a:lnTo>
                    <a:lnTo>
                      <a:pt x="0" y="89"/>
                    </a:lnTo>
                    <a:lnTo>
                      <a:pt x="0" y="89"/>
                    </a:lnTo>
                    <a:lnTo>
                      <a:pt x="445" y="346"/>
                    </a:lnTo>
                    <a:lnTo>
                      <a:pt x="890" y="89"/>
                    </a:lnTo>
                    <a:lnTo>
                      <a:pt x="738" y="1"/>
                    </a:lnTo>
                    <a:lnTo>
                      <a:pt x="445" y="169"/>
                    </a:lnTo>
                    <a:close/>
                  </a:path>
                </a:pathLst>
              </a:custGeom>
              <a:solidFill>
                <a:srgbClr val="9116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en-US" sz="1662"/>
              </a:p>
            </p:txBody>
          </p:sp>
          <p:sp>
            <p:nvSpPr>
              <p:cNvPr id="31" name="Freeform 490"/>
              <p:cNvSpPr>
                <a:spLocks/>
              </p:cNvSpPr>
              <p:nvPr/>
            </p:nvSpPr>
            <p:spPr bwMode="auto">
              <a:xfrm>
                <a:off x="9158288" y="10483850"/>
                <a:ext cx="706438" cy="1223963"/>
              </a:xfrm>
              <a:custGeom>
                <a:avLst/>
                <a:gdLst>
                  <a:gd name="T0" fmla="*/ 293 w 445"/>
                  <a:gd name="T1" fmla="*/ 345 h 771"/>
                  <a:gd name="T2" fmla="*/ 293 w 445"/>
                  <a:gd name="T3" fmla="*/ 683 h 771"/>
                  <a:gd name="T4" fmla="*/ 445 w 445"/>
                  <a:gd name="T5" fmla="*/ 771 h 771"/>
                  <a:gd name="T6" fmla="*/ 445 w 445"/>
                  <a:gd name="T7" fmla="*/ 257 h 771"/>
                  <a:gd name="T8" fmla="*/ 0 w 445"/>
                  <a:gd name="T9" fmla="*/ 0 h 771"/>
                  <a:gd name="T10" fmla="*/ 0 w 445"/>
                  <a:gd name="T11" fmla="*/ 176 h 771"/>
                  <a:gd name="T12" fmla="*/ 293 w 445"/>
                  <a:gd name="T13" fmla="*/ 345 h 771"/>
                </a:gdLst>
                <a:ahLst/>
                <a:cxnLst>
                  <a:cxn ang="0">
                    <a:pos x="T0" y="T1"/>
                  </a:cxn>
                  <a:cxn ang="0">
                    <a:pos x="T2" y="T3"/>
                  </a:cxn>
                  <a:cxn ang="0">
                    <a:pos x="T4" y="T5"/>
                  </a:cxn>
                  <a:cxn ang="0">
                    <a:pos x="T6" y="T7"/>
                  </a:cxn>
                  <a:cxn ang="0">
                    <a:pos x="T8" y="T9"/>
                  </a:cxn>
                  <a:cxn ang="0">
                    <a:pos x="T10" y="T11"/>
                  </a:cxn>
                  <a:cxn ang="0">
                    <a:pos x="T12" y="T13"/>
                  </a:cxn>
                </a:cxnLst>
                <a:rect l="0" t="0" r="r" b="b"/>
                <a:pathLst>
                  <a:path w="445" h="771">
                    <a:moveTo>
                      <a:pt x="293" y="345"/>
                    </a:moveTo>
                    <a:lnTo>
                      <a:pt x="293" y="683"/>
                    </a:lnTo>
                    <a:lnTo>
                      <a:pt x="445" y="771"/>
                    </a:lnTo>
                    <a:lnTo>
                      <a:pt x="445" y="257"/>
                    </a:lnTo>
                    <a:lnTo>
                      <a:pt x="0" y="0"/>
                    </a:lnTo>
                    <a:lnTo>
                      <a:pt x="0" y="176"/>
                    </a:lnTo>
                    <a:lnTo>
                      <a:pt x="293" y="345"/>
                    </a:lnTo>
                    <a:close/>
                  </a:path>
                </a:pathLst>
              </a:custGeom>
              <a:solidFill>
                <a:srgbClr val="F57C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en-US" sz="1662"/>
              </a:p>
            </p:txBody>
          </p:sp>
          <p:sp>
            <p:nvSpPr>
              <p:cNvPr id="32" name="Freeform 491"/>
              <p:cNvSpPr>
                <a:spLocks/>
              </p:cNvSpPr>
              <p:nvPr/>
            </p:nvSpPr>
            <p:spPr bwMode="auto">
              <a:xfrm>
                <a:off x="8451851" y="10483850"/>
                <a:ext cx="706438" cy="1223963"/>
              </a:xfrm>
              <a:custGeom>
                <a:avLst/>
                <a:gdLst>
                  <a:gd name="T0" fmla="*/ 0 w 445"/>
                  <a:gd name="T1" fmla="*/ 771 h 771"/>
                  <a:gd name="T2" fmla="*/ 153 w 445"/>
                  <a:gd name="T3" fmla="*/ 683 h 771"/>
                  <a:gd name="T4" fmla="*/ 153 w 445"/>
                  <a:gd name="T5" fmla="*/ 682 h 771"/>
                  <a:gd name="T6" fmla="*/ 153 w 445"/>
                  <a:gd name="T7" fmla="*/ 345 h 771"/>
                  <a:gd name="T8" fmla="*/ 445 w 445"/>
                  <a:gd name="T9" fmla="*/ 176 h 771"/>
                  <a:gd name="T10" fmla="*/ 445 w 445"/>
                  <a:gd name="T11" fmla="*/ 176 h 771"/>
                  <a:gd name="T12" fmla="*/ 445 w 445"/>
                  <a:gd name="T13" fmla="*/ 0 h 771"/>
                  <a:gd name="T14" fmla="*/ 445 w 445"/>
                  <a:gd name="T15" fmla="*/ 0 h 771"/>
                  <a:gd name="T16" fmla="*/ 0 w 445"/>
                  <a:gd name="T17" fmla="*/ 257 h 771"/>
                  <a:gd name="T18" fmla="*/ 0 w 445"/>
                  <a:gd name="T19" fmla="*/ 771 h 771"/>
                  <a:gd name="T20" fmla="*/ 0 w 445"/>
                  <a:gd name="T21" fmla="*/ 771 h 7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5" h="771">
                    <a:moveTo>
                      <a:pt x="0" y="771"/>
                    </a:moveTo>
                    <a:lnTo>
                      <a:pt x="153" y="683"/>
                    </a:lnTo>
                    <a:lnTo>
                      <a:pt x="153" y="682"/>
                    </a:lnTo>
                    <a:lnTo>
                      <a:pt x="153" y="345"/>
                    </a:lnTo>
                    <a:lnTo>
                      <a:pt x="445" y="176"/>
                    </a:lnTo>
                    <a:lnTo>
                      <a:pt x="445" y="176"/>
                    </a:lnTo>
                    <a:lnTo>
                      <a:pt x="445" y="0"/>
                    </a:lnTo>
                    <a:lnTo>
                      <a:pt x="445" y="0"/>
                    </a:lnTo>
                    <a:lnTo>
                      <a:pt x="0" y="257"/>
                    </a:lnTo>
                    <a:lnTo>
                      <a:pt x="0" y="771"/>
                    </a:lnTo>
                    <a:lnTo>
                      <a:pt x="0" y="771"/>
                    </a:lnTo>
                    <a:close/>
                  </a:path>
                </a:pathLst>
              </a:custGeom>
              <a:solidFill>
                <a:srgbClr val="EF2E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en-US" sz="1662"/>
              </a:p>
            </p:txBody>
          </p:sp>
          <p:sp>
            <p:nvSpPr>
              <p:cNvPr id="33" name="Freeform 492"/>
              <p:cNvSpPr>
                <a:spLocks/>
              </p:cNvSpPr>
              <p:nvPr/>
            </p:nvSpPr>
            <p:spPr bwMode="auto">
              <a:xfrm>
                <a:off x="8855076" y="10948988"/>
                <a:ext cx="606425" cy="700088"/>
              </a:xfrm>
              <a:custGeom>
                <a:avLst/>
                <a:gdLst>
                  <a:gd name="T0" fmla="*/ 59 w 382"/>
                  <a:gd name="T1" fmla="*/ 364 h 441"/>
                  <a:gd name="T2" fmla="*/ 0 w 382"/>
                  <a:gd name="T3" fmla="*/ 331 h 441"/>
                  <a:gd name="T4" fmla="*/ 0 w 382"/>
                  <a:gd name="T5" fmla="*/ 110 h 441"/>
                  <a:gd name="T6" fmla="*/ 191 w 382"/>
                  <a:gd name="T7" fmla="*/ 221 h 441"/>
                  <a:gd name="T8" fmla="*/ 191 w 382"/>
                  <a:gd name="T9" fmla="*/ 441 h 441"/>
                  <a:gd name="T10" fmla="*/ 191 w 382"/>
                  <a:gd name="T11" fmla="*/ 441 h 441"/>
                  <a:gd name="T12" fmla="*/ 191 w 382"/>
                  <a:gd name="T13" fmla="*/ 221 h 441"/>
                  <a:gd name="T14" fmla="*/ 382 w 382"/>
                  <a:gd name="T15" fmla="*/ 110 h 441"/>
                  <a:gd name="T16" fmla="*/ 191 w 382"/>
                  <a:gd name="T17" fmla="*/ 0 h 441"/>
                  <a:gd name="T18" fmla="*/ 191 w 382"/>
                  <a:gd name="T19" fmla="*/ 0 h 441"/>
                  <a:gd name="T20" fmla="*/ 0 w 382"/>
                  <a:gd name="T21" fmla="*/ 110 h 441"/>
                  <a:gd name="T22" fmla="*/ 0 w 382"/>
                  <a:gd name="T23" fmla="*/ 331 h 441"/>
                  <a:gd name="T24" fmla="*/ 0 w 382"/>
                  <a:gd name="T25" fmla="*/ 331 h 441"/>
                  <a:gd name="T26" fmla="*/ 59 w 382"/>
                  <a:gd name="T27" fmla="*/ 364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82" h="441">
                    <a:moveTo>
                      <a:pt x="59" y="364"/>
                    </a:moveTo>
                    <a:lnTo>
                      <a:pt x="0" y="331"/>
                    </a:lnTo>
                    <a:lnTo>
                      <a:pt x="0" y="110"/>
                    </a:lnTo>
                    <a:lnTo>
                      <a:pt x="191" y="221"/>
                    </a:lnTo>
                    <a:lnTo>
                      <a:pt x="191" y="441"/>
                    </a:lnTo>
                    <a:lnTo>
                      <a:pt x="191" y="441"/>
                    </a:lnTo>
                    <a:lnTo>
                      <a:pt x="191" y="221"/>
                    </a:lnTo>
                    <a:lnTo>
                      <a:pt x="382" y="110"/>
                    </a:lnTo>
                    <a:lnTo>
                      <a:pt x="191" y="0"/>
                    </a:lnTo>
                    <a:lnTo>
                      <a:pt x="191" y="0"/>
                    </a:lnTo>
                    <a:lnTo>
                      <a:pt x="0" y="110"/>
                    </a:lnTo>
                    <a:lnTo>
                      <a:pt x="0" y="331"/>
                    </a:lnTo>
                    <a:lnTo>
                      <a:pt x="0" y="331"/>
                    </a:lnTo>
                    <a:lnTo>
                      <a:pt x="59" y="364"/>
                    </a:lnTo>
                    <a:close/>
                  </a:path>
                </a:pathLst>
              </a:custGeom>
              <a:solidFill>
                <a:srgbClr val="FBC3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en-US" sz="1662"/>
              </a:p>
            </p:txBody>
          </p:sp>
          <p:sp>
            <p:nvSpPr>
              <p:cNvPr id="34" name="Freeform 493"/>
              <p:cNvSpPr>
                <a:spLocks/>
              </p:cNvSpPr>
              <p:nvPr/>
            </p:nvSpPr>
            <p:spPr bwMode="auto">
              <a:xfrm>
                <a:off x="9158288" y="11123613"/>
                <a:ext cx="303213" cy="525463"/>
              </a:xfrm>
              <a:custGeom>
                <a:avLst/>
                <a:gdLst>
                  <a:gd name="T0" fmla="*/ 0 w 191"/>
                  <a:gd name="T1" fmla="*/ 111 h 331"/>
                  <a:gd name="T2" fmla="*/ 0 w 191"/>
                  <a:gd name="T3" fmla="*/ 331 h 331"/>
                  <a:gd name="T4" fmla="*/ 191 w 191"/>
                  <a:gd name="T5" fmla="*/ 221 h 331"/>
                  <a:gd name="T6" fmla="*/ 191 w 191"/>
                  <a:gd name="T7" fmla="*/ 0 h 331"/>
                  <a:gd name="T8" fmla="*/ 0 w 191"/>
                  <a:gd name="T9" fmla="*/ 111 h 331"/>
                </a:gdLst>
                <a:ahLst/>
                <a:cxnLst>
                  <a:cxn ang="0">
                    <a:pos x="T0" y="T1"/>
                  </a:cxn>
                  <a:cxn ang="0">
                    <a:pos x="T2" y="T3"/>
                  </a:cxn>
                  <a:cxn ang="0">
                    <a:pos x="T4" y="T5"/>
                  </a:cxn>
                  <a:cxn ang="0">
                    <a:pos x="T6" y="T7"/>
                  </a:cxn>
                  <a:cxn ang="0">
                    <a:pos x="T8" y="T9"/>
                  </a:cxn>
                </a:cxnLst>
                <a:rect l="0" t="0" r="r" b="b"/>
                <a:pathLst>
                  <a:path w="191" h="331">
                    <a:moveTo>
                      <a:pt x="0" y="111"/>
                    </a:moveTo>
                    <a:lnTo>
                      <a:pt x="0" y="331"/>
                    </a:lnTo>
                    <a:lnTo>
                      <a:pt x="191" y="221"/>
                    </a:lnTo>
                    <a:lnTo>
                      <a:pt x="191" y="0"/>
                    </a:lnTo>
                    <a:lnTo>
                      <a:pt x="0" y="111"/>
                    </a:lnTo>
                    <a:close/>
                  </a:path>
                </a:pathLst>
              </a:custGeom>
              <a:solidFill>
                <a:srgbClr val="EF2E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en-US" sz="1662"/>
              </a:p>
            </p:txBody>
          </p:sp>
          <p:sp>
            <p:nvSpPr>
              <p:cNvPr id="35" name="Freeform 494"/>
              <p:cNvSpPr>
                <a:spLocks/>
              </p:cNvSpPr>
              <p:nvPr/>
            </p:nvSpPr>
            <p:spPr bwMode="auto">
              <a:xfrm>
                <a:off x="8855076" y="11123613"/>
                <a:ext cx="303213" cy="525463"/>
              </a:xfrm>
              <a:custGeom>
                <a:avLst/>
                <a:gdLst>
                  <a:gd name="T0" fmla="*/ 0 w 191"/>
                  <a:gd name="T1" fmla="*/ 0 h 331"/>
                  <a:gd name="T2" fmla="*/ 0 w 191"/>
                  <a:gd name="T3" fmla="*/ 221 h 331"/>
                  <a:gd name="T4" fmla="*/ 59 w 191"/>
                  <a:gd name="T5" fmla="*/ 254 h 331"/>
                  <a:gd name="T6" fmla="*/ 191 w 191"/>
                  <a:gd name="T7" fmla="*/ 331 h 331"/>
                  <a:gd name="T8" fmla="*/ 191 w 191"/>
                  <a:gd name="T9" fmla="*/ 331 h 331"/>
                  <a:gd name="T10" fmla="*/ 191 w 191"/>
                  <a:gd name="T11" fmla="*/ 111 h 331"/>
                  <a:gd name="T12" fmla="*/ 0 w 191"/>
                  <a:gd name="T13" fmla="*/ 0 h 331"/>
                </a:gdLst>
                <a:ahLst/>
                <a:cxnLst>
                  <a:cxn ang="0">
                    <a:pos x="T0" y="T1"/>
                  </a:cxn>
                  <a:cxn ang="0">
                    <a:pos x="T2" y="T3"/>
                  </a:cxn>
                  <a:cxn ang="0">
                    <a:pos x="T4" y="T5"/>
                  </a:cxn>
                  <a:cxn ang="0">
                    <a:pos x="T6" y="T7"/>
                  </a:cxn>
                  <a:cxn ang="0">
                    <a:pos x="T8" y="T9"/>
                  </a:cxn>
                  <a:cxn ang="0">
                    <a:pos x="T10" y="T11"/>
                  </a:cxn>
                  <a:cxn ang="0">
                    <a:pos x="T12" y="T13"/>
                  </a:cxn>
                </a:cxnLst>
                <a:rect l="0" t="0" r="r" b="b"/>
                <a:pathLst>
                  <a:path w="191" h="331">
                    <a:moveTo>
                      <a:pt x="0" y="0"/>
                    </a:moveTo>
                    <a:lnTo>
                      <a:pt x="0" y="221"/>
                    </a:lnTo>
                    <a:lnTo>
                      <a:pt x="59" y="254"/>
                    </a:lnTo>
                    <a:lnTo>
                      <a:pt x="191" y="331"/>
                    </a:lnTo>
                    <a:lnTo>
                      <a:pt x="191" y="331"/>
                    </a:lnTo>
                    <a:lnTo>
                      <a:pt x="191" y="111"/>
                    </a:lnTo>
                    <a:lnTo>
                      <a:pt x="0" y="0"/>
                    </a:lnTo>
                    <a:close/>
                  </a:path>
                </a:pathLst>
              </a:custGeom>
              <a:solidFill>
                <a:srgbClr val="F57C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06" tIns="42203" rIns="84406" bIns="42203" numCol="1" anchor="t" anchorCtr="0" compatLnSpc="1">
                <a:prstTxWarp prst="textNoShape">
                  <a:avLst/>
                </a:prstTxWarp>
              </a:bodyPr>
              <a:lstStyle/>
              <a:p>
                <a:endParaRPr lang="en-US" sz="1662"/>
              </a:p>
            </p:txBody>
          </p:sp>
        </p:grpSp>
      </p:grpSp>
      <p:sp>
        <p:nvSpPr>
          <p:cNvPr id="19" name="Rectangle 18">
            <a:extLst>
              <a:ext uri="{FF2B5EF4-FFF2-40B4-BE49-F238E27FC236}">
                <a16:creationId xmlns:a16="http://schemas.microsoft.com/office/drawing/2014/main" id="{8AA7390A-0B97-47BC-A980-4D46C0F69A69}"/>
              </a:ext>
            </a:extLst>
          </p:cNvPr>
          <p:cNvSpPr/>
          <p:nvPr/>
        </p:nvSpPr>
        <p:spPr>
          <a:xfrm>
            <a:off x="829106" y="8042296"/>
            <a:ext cx="2068416" cy="426093"/>
          </a:xfrm>
          <a:prstGeom prst="rect">
            <a:avLst/>
          </a:prstGeom>
          <a:noFill/>
        </p:spPr>
        <p:txBody>
          <a:bodyPr wrap="none" lIns="84406" tIns="42203" rIns="84406" bIns="42203">
            <a:spAutoFit/>
          </a:bodyPr>
          <a:lstStyle/>
          <a:p>
            <a:pPr algn="ctr"/>
            <a:r>
              <a:rPr lang="en-US" sz="2215" b="1" dirty="0">
                <a:ln w="0"/>
                <a:solidFill>
                  <a:schemeClr val="bg1"/>
                </a:solidFill>
                <a:latin typeface="Tahoma" panose="020B0604030504040204" pitchFamily="34" charset="0"/>
                <a:ea typeface="Tahoma" panose="020B0604030504040204" pitchFamily="34" charset="0"/>
                <a:cs typeface="Tahoma" panose="020B0604030504040204" pitchFamily="34" charset="0"/>
              </a:rPr>
              <a:t>Lorem Ipsum</a:t>
            </a:r>
            <a:endParaRPr lang="en-US" sz="2215" dirty="0">
              <a:ln w="0"/>
              <a:solidFill>
                <a:schemeClr val="bg1"/>
              </a:solidFill>
              <a:latin typeface="Segoe UI" panose="020B0502040204020203" pitchFamily="34" charset="0"/>
              <a:ea typeface="Tahoma" panose="020B0604030504040204" pitchFamily="34" charset="0"/>
              <a:cs typeface="Segoe UI" panose="020B0502040204020203" pitchFamily="34" charset="0"/>
            </a:endParaRPr>
          </a:p>
        </p:txBody>
      </p:sp>
    </p:spTree>
    <p:extLst>
      <p:ext uri="{BB962C8B-B14F-4D97-AF65-F5344CB8AC3E}">
        <p14:creationId xmlns:p14="http://schemas.microsoft.com/office/powerpoint/2010/main" val="40291096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6"/>
          <p:cNvSpPr/>
          <p:nvPr/>
        </p:nvSpPr>
        <p:spPr>
          <a:xfrm>
            <a:off x="263769" y="343949"/>
            <a:ext cx="1181686" cy="378097"/>
          </a:xfrm>
          <a:custGeom>
            <a:avLst/>
            <a:gdLst>
              <a:gd name="connsiteX0" fmla="*/ 0 w 3829050"/>
              <a:gd name="connsiteY0" fmla="*/ 0 h 419100"/>
              <a:gd name="connsiteX1" fmla="*/ 3829050 w 3829050"/>
              <a:gd name="connsiteY1" fmla="*/ 0 h 419100"/>
              <a:gd name="connsiteX2" fmla="*/ 3829050 w 3829050"/>
              <a:gd name="connsiteY2" fmla="*/ 419100 h 419100"/>
              <a:gd name="connsiteX3" fmla="*/ 0 w 3829050"/>
              <a:gd name="connsiteY3" fmla="*/ 419100 h 419100"/>
              <a:gd name="connsiteX4" fmla="*/ 0 w 3829050"/>
              <a:gd name="connsiteY4" fmla="*/ 0 h 419100"/>
              <a:gd name="connsiteX0" fmla="*/ 0 w 3829050"/>
              <a:gd name="connsiteY0" fmla="*/ 0 h 419100"/>
              <a:gd name="connsiteX1" fmla="*/ 3829050 w 3829050"/>
              <a:gd name="connsiteY1" fmla="*/ 0 h 419100"/>
              <a:gd name="connsiteX2" fmla="*/ 3486150 w 3829050"/>
              <a:gd name="connsiteY2" fmla="*/ 419100 h 419100"/>
              <a:gd name="connsiteX3" fmla="*/ 0 w 3829050"/>
              <a:gd name="connsiteY3" fmla="*/ 419100 h 419100"/>
              <a:gd name="connsiteX4" fmla="*/ 0 w 3829050"/>
              <a:gd name="connsiteY4" fmla="*/ 0 h 419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9050" h="419100">
                <a:moveTo>
                  <a:pt x="0" y="0"/>
                </a:moveTo>
                <a:lnTo>
                  <a:pt x="3829050" y="0"/>
                </a:lnTo>
                <a:lnTo>
                  <a:pt x="3486150" y="419100"/>
                </a:lnTo>
                <a:lnTo>
                  <a:pt x="0" y="419100"/>
                </a:lnTo>
                <a:lnTo>
                  <a:pt x="0" y="0"/>
                </a:lnTo>
                <a:close/>
              </a:path>
            </a:pathLst>
          </a:custGeom>
          <a:solidFill>
            <a:srgbClr val="00206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62"/>
          </a:p>
        </p:txBody>
      </p:sp>
      <p:sp>
        <p:nvSpPr>
          <p:cNvPr id="5" name="Rectangle 4"/>
          <p:cNvSpPr/>
          <p:nvPr/>
        </p:nvSpPr>
        <p:spPr>
          <a:xfrm>
            <a:off x="532927" y="343950"/>
            <a:ext cx="732409" cy="369282"/>
          </a:xfrm>
          <a:prstGeom prst="rect">
            <a:avLst/>
          </a:prstGeom>
          <a:noFill/>
        </p:spPr>
        <p:txBody>
          <a:bodyPr wrap="none" lIns="84406" tIns="42203" rIns="84406" bIns="42203">
            <a:spAutoFit/>
          </a:bodyPr>
          <a:lstStyle/>
          <a:p>
            <a:pPr algn="ctr"/>
            <a:r>
              <a:rPr lang="id-ID" sz="1846" dirty="0">
                <a:ln w="0"/>
                <a:solidFill>
                  <a:schemeClr val="bg1"/>
                </a:solidFill>
                <a:effectLst>
                  <a:outerShdw blurRad="38100" dist="19050" dir="2700000" algn="tl" rotWithShape="0">
                    <a:schemeClr val="dk1">
                      <a:alpha val="40000"/>
                    </a:schemeClr>
                  </a:outerShdw>
                </a:effectLst>
              </a:rPr>
              <a:t>BAB II</a:t>
            </a:r>
            <a:endParaRPr lang="en-US" sz="1846" dirty="0">
              <a:ln w="0"/>
              <a:solidFill>
                <a:schemeClr val="bg1"/>
              </a:solidFill>
              <a:effectLst>
                <a:outerShdw blurRad="38100" dist="19050" dir="2700000" algn="tl" rotWithShape="0">
                  <a:schemeClr val="dk1">
                    <a:alpha val="40000"/>
                  </a:schemeClr>
                </a:outerShdw>
              </a:effectLst>
            </a:endParaRPr>
          </a:p>
        </p:txBody>
      </p:sp>
      <p:sp>
        <p:nvSpPr>
          <p:cNvPr id="6" name="Rectangle 5"/>
          <p:cNvSpPr/>
          <p:nvPr/>
        </p:nvSpPr>
        <p:spPr>
          <a:xfrm>
            <a:off x="700008" y="1195237"/>
            <a:ext cx="5581453" cy="433196"/>
          </a:xfrm>
          <a:prstGeom prst="rect">
            <a:avLst/>
          </a:prstGeom>
        </p:spPr>
        <p:txBody>
          <a:bodyPr wrap="square">
            <a:spAutoFit/>
          </a:bodyPr>
          <a:lstStyle/>
          <a:p>
            <a:r>
              <a:rPr lang="en-US" sz="2215" dirty="0">
                <a:solidFill>
                  <a:schemeClr val="accent5">
                    <a:lumMod val="50000"/>
                  </a:schemeClr>
                </a:solidFill>
                <a:latin typeface="Segoe UI Black" panose="020B0A02040204020203" pitchFamily="34" charset="0"/>
                <a:ea typeface="Segoe UI Black" panose="020B0A02040204020203" pitchFamily="34" charset="0"/>
                <a:cs typeface="Segoe UI Black" panose="020B0A02040204020203" pitchFamily="34" charset="0"/>
              </a:rPr>
              <a:t>LOREM IPSUM DOLOR SIS EMET</a:t>
            </a:r>
            <a:endParaRPr lang="id-ID" sz="2215" dirty="0">
              <a:solidFill>
                <a:schemeClr val="accent5">
                  <a:lumMod val="50000"/>
                </a:schemeClr>
              </a:solidFill>
              <a:latin typeface="Segoe UI Black" panose="020B0A02040204020203" pitchFamily="34" charset="0"/>
              <a:ea typeface="Segoe UI Black" panose="020B0A02040204020203" pitchFamily="34" charset="0"/>
              <a:cs typeface="Segoe UI Black" panose="020B0A02040204020203" pitchFamily="34" charset="0"/>
            </a:endParaRPr>
          </a:p>
        </p:txBody>
      </p:sp>
      <p:sp>
        <p:nvSpPr>
          <p:cNvPr id="7" name="Rectangle 6"/>
          <p:cNvSpPr/>
          <p:nvPr/>
        </p:nvSpPr>
        <p:spPr>
          <a:xfrm>
            <a:off x="3806251" y="3246989"/>
            <a:ext cx="2510754" cy="1882054"/>
          </a:xfrm>
          <a:prstGeom prst="rect">
            <a:avLst/>
          </a:prstGeom>
        </p:spPr>
        <p:txBody>
          <a:bodyPr wrap="square">
            <a:spAutoFit/>
          </a:bodyPr>
          <a:lstStyle/>
          <a:p>
            <a:pPr>
              <a:lnSpc>
                <a:spcPct val="150000"/>
              </a:lnSpc>
            </a:pPr>
            <a:r>
              <a:rPr lang="id-ID" sz="1292" dirty="0">
                <a:solidFill>
                  <a:srgbClr val="000000"/>
                </a:solidFill>
                <a:latin typeface="Open Sans"/>
              </a:rPr>
              <a:t>Donec fermentum ligula et interdum varius. Nam malesuada massa id pulvinar volutpat. Cras sollicitudin convallis orci ullamcorper mollis. </a:t>
            </a:r>
          </a:p>
        </p:txBody>
      </p:sp>
      <p:sp>
        <p:nvSpPr>
          <p:cNvPr id="9" name="Rectangle 8"/>
          <p:cNvSpPr/>
          <p:nvPr/>
        </p:nvSpPr>
        <p:spPr>
          <a:xfrm>
            <a:off x="955899" y="1567398"/>
            <a:ext cx="5353131" cy="1583767"/>
          </a:xfrm>
          <a:prstGeom prst="rect">
            <a:avLst/>
          </a:prstGeom>
        </p:spPr>
        <p:txBody>
          <a:bodyPr wrap="square">
            <a:spAutoFit/>
          </a:bodyPr>
          <a:lstStyle/>
          <a:p>
            <a:pPr algn="just">
              <a:lnSpc>
                <a:spcPct val="150000"/>
              </a:lnSpc>
            </a:pPr>
            <a:r>
              <a:rPr lang="id-ID" sz="1292" dirty="0">
                <a:solidFill>
                  <a:srgbClr val="000000"/>
                </a:solidFill>
                <a:latin typeface="Open Sans"/>
              </a:rPr>
              <a:t>Lorem ipsum dolor sit amet, consectetur adipiscing elit. Cras non tristique magna. Sed sodales lobortis est sit amet placerat. Aliquam ac pharetra lacus, in pretium tortor. Morbi tincidunt porta eros, id facilisis diam finibus eu. Donec tempus diam eget diam dictum fringilla. </a:t>
            </a:r>
          </a:p>
        </p:txBody>
      </p:sp>
      <p:cxnSp>
        <p:nvCxnSpPr>
          <p:cNvPr id="3" name="Straight Connector 2"/>
          <p:cNvCxnSpPr/>
          <p:nvPr/>
        </p:nvCxnSpPr>
        <p:spPr>
          <a:xfrm>
            <a:off x="824411" y="1688123"/>
            <a:ext cx="0" cy="1029755"/>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3772487" y="5211424"/>
            <a:ext cx="2510754" cy="1583767"/>
          </a:xfrm>
          <a:prstGeom prst="rect">
            <a:avLst/>
          </a:prstGeom>
        </p:spPr>
        <p:txBody>
          <a:bodyPr wrap="square">
            <a:spAutoFit/>
          </a:bodyPr>
          <a:lstStyle/>
          <a:p>
            <a:pPr algn="just">
              <a:lnSpc>
                <a:spcPct val="150000"/>
              </a:lnSpc>
            </a:pPr>
            <a:r>
              <a:rPr lang="id-ID" sz="1292" dirty="0">
                <a:solidFill>
                  <a:srgbClr val="000000"/>
                </a:solidFill>
                <a:latin typeface="Open Sans"/>
              </a:rPr>
              <a:t>Nam sed sapien sapien. Nunc justo libero, tristique sed enim eu, tristique fringilla felis. Ut euismod nibh in pharetra molestie. </a:t>
            </a:r>
          </a:p>
        </p:txBody>
      </p:sp>
      <p:sp>
        <p:nvSpPr>
          <p:cNvPr id="12" name="Rectangle 11"/>
          <p:cNvSpPr/>
          <p:nvPr/>
        </p:nvSpPr>
        <p:spPr>
          <a:xfrm>
            <a:off x="700008" y="7377210"/>
            <a:ext cx="5676314" cy="987193"/>
          </a:xfrm>
          <a:prstGeom prst="rect">
            <a:avLst/>
          </a:prstGeom>
        </p:spPr>
        <p:txBody>
          <a:bodyPr wrap="square">
            <a:spAutoFit/>
          </a:bodyPr>
          <a:lstStyle/>
          <a:p>
            <a:pPr algn="just">
              <a:lnSpc>
                <a:spcPct val="150000"/>
              </a:lnSpc>
            </a:pPr>
            <a:r>
              <a:rPr lang="id-ID" sz="1292" dirty="0">
                <a:solidFill>
                  <a:srgbClr val="000000"/>
                </a:solidFill>
                <a:latin typeface="Open Sans"/>
              </a:rPr>
              <a:t>Nunc quis dui vel erat varius vehicula. Donec aliquet ipsum id elit iaculis placerat. Vestibulum in ex ut lorem dapibus dictum vel eget tortor. Nam nisl odio, condimentum ut tincidunt quis, vulputate quis augue. </a:t>
            </a:r>
          </a:p>
        </p:txBody>
      </p:sp>
      <p:sp>
        <p:nvSpPr>
          <p:cNvPr id="15" name="Rectangle 14">
            <a:extLst>
              <a:ext uri="{FF2B5EF4-FFF2-40B4-BE49-F238E27FC236}">
                <a16:creationId xmlns:a16="http://schemas.microsoft.com/office/drawing/2014/main" id="{FC4FB16D-416B-4494-99F7-8BBA11D03345}"/>
              </a:ext>
            </a:extLst>
          </p:cNvPr>
          <p:cNvSpPr/>
          <p:nvPr/>
        </p:nvSpPr>
        <p:spPr>
          <a:xfrm>
            <a:off x="1573770" y="381124"/>
            <a:ext cx="1595531" cy="341006"/>
          </a:xfrm>
          <a:prstGeom prst="rect">
            <a:avLst/>
          </a:prstGeom>
          <a:noFill/>
        </p:spPr>
        <p:txBody>
          <a:bodyPr wrap="none" lIns="84406" tIns="42203" rIns="84406" bIns="42203">
            <a:spAutoFit/>
          </a:bodyPr>
          <a:lstStyle/>
          <a:p>
            <a:pPr algn="ctr"/>
            <a:r>
              <a:rPr lang="en-US" sz="1662" b="1" dirty="0">
                <a:ln w="0"/>
                <a:solidFill>
                  <a:srgbClr val="002060"/>
                </a:solidFill>
                <a:latin typeface="Tahoma" panose="020B0604030504040204" pitchFamily="34" charset="0"/>
                <a:ea typeface="Tahoma" panose="020B0604030504040204" pitchFamily="34" charset="0"/>
                <a:cs typeface="Tahoma" panose="020B0604030504040204" pitchFamily="34" charset="0"/>
              </a:rPr>
              <a:t>Lorem Ipsum</a:t>
            </a:r>
            <a:endParaRPr lang="en-US" sz="1662" dirty="0">
              <a:ln w="0"/>
              <a:solidFill>
                <a:srgbClr val="002060"/>
              </a:solidFill>
              <a:latin typeface="Segoe UI" panose="020B0502040204020203" pitchFamily="34" charset="0"/>
              <a:ea typeface="Tahoma" panose="020B0604030504040204" pitchFamily="34" charset="0"/>
              <a:cs typeface="Segoe UI" panose="020B0502040204020203" pitchFamily="34" charset="0"/>
            </a:endParaRPr>
          </a:p>
        </p:txBody>
      </p:sp>
      <p:pic>
        <p:nvPicPr>
          <p:cNvPr id="13" name="Picture Placeholder 12">
            <a:extLst>
              <a:ext uri="{FF2B5EF4-FFF2-40B4-BE49-F238E27FC236}">
                <a16:creationId xmlns:a16="http://schemas.microsoft.com/office/drawing/2014/main" id="{AA98CC17-49B9-4E40-B7BF-3ACD3D246363}"/>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t="9081" b="9081"/>
          <a:stretch>
            <a:fillRect/>
          </a:stretch>
        </p:blipFill>
        <p:spPr/>
      </p:pic>
      <p:pic>
        <p:nvPicPr>
          <p:cNvPr id="21" name="Picture Placeholder 20">
            <a:extLst>
              <a:ext uri="{FF2B5EF4-FFF2-40B4-BE49-F238E27FC236}">
                <a16:creationId xmlns:a16="http://schemas.microsoft.com/office/drawing/2014/main" id="{0C83FB86-1248-4EB1-885D-7E47900A37F1}"/>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t="4415" b="4415"/>
          <a:stretch>
            <a:fillRect/>
          </a:stretch>
        </p:blipFill>
        <p:spPr/>
      </p:pic>
    </p:spTree>
    <p:extLst>
      <p:ext uri="{BB962C8B-B14F-4D97-AF65-F5344CB8AC3E}">
        <p14:creationId xmlns:p14="http://schemas.microsoft.com/office/powerpoint/2010/main" val="345530347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861</TotalTime>
  <Words>2631</Words>
  <Application>Microsoft Office PowerPoint</Application>
  <PresentationFormat>Letter Paper (8.5x11 in)</PresentationFormat>
  <Paragraphs>166</Paragraphs>
  <Slides>21</Slides>
  <Notes>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21</vt:i4>
      </vt:variant>
    </vt:vector>
  </HeadingPairs>
  <TitlesOfParts>
    <vt:vector size="31" baseType="lpstr">
      <vt:lpstr>Arial</vt:lpstr>
      <vt:lpstr>Calibri</vt:lpstr>
      <vt:lpstr>Calibri Light</vt:lpstr>
      <vt:lpstr>Longhaul</vt:lpstr>
      <vt:lpstr>Open Sans</vt:lpstr>
      <vt:lpstr>Segoe UI</vt:lpstr>
      <vt:lpstr>Segoe UI Black</vt:lpstr>
      <vt:lpstr>Tahoma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User</cp:lastModifiedBy>
  <cp:revision>115</cp:revision>
  <dcterms:created xsi:type="dcterms:W3CDTF">2018-12-05T06:41:57Z</dcterms:created>
  <dcterms:modified xsi:type="dcterms:W3CDTF">2020-10-23T01:24:07Z</dcterms:modified>
</cp:coreProperties>
</file>