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302" r:id="rId2"/>
    <p:sldId id="294" r:id="rId3"/>
    <p:sldId id="280" r:id="rId4"/>
    <p:sldId id="303" r:id="rId5"/>
    <p:sldId id="262" r:id="rId6"/>
    <p:sldId id="307" r:id="rId7"/>
    <p:sldId id="272" r:id="rId8"/>
    <p:sldId id="310" r:id="rId9"/>
    <p:sldId id="266" r:id="rId10"/>
    <p:sldId id="308" r:id="rId11"/>
    <p:sldId id="273" r:id="rId12"/>
    <p:sldId id="311" r:id="rId13"/>
    <p:sldId id="268" r:id="rId14"/>
    <p:sldId id="270" r:id="rId15"/>
    <p:sldId id="271" r:id="rId16"/>
    <p:sldId id="312" r:id="rId17"/>
    <p:sldId id="275" r:id="rId18"/>
    <p:sldId id="276" r:id="rId19"/>
    <p:sldId id="277" r:id="rId20"/>
    <p:sldId id="278" r:id="rId21"/>
    <p:sldId id="309" r:id="rId2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3" userDrawn="1">
          <p15:clr>
            <a:srgbClr val="A4A3A4"/>
          </p15:clr>
        </p15:guide>
        <p15:guide id="2" pos="414" userDrawn="1">
          <p15:clr>
            <a:srgbClr val="A4A3A4"/>
          </p15:clr>
        </p15:guide>
        <p15:guide id="3" pos="3929" userDrawn="1">
          <p15:clr>
            <a:srgbClr val="A4A3A4"/>
          </p15:clr>
        </p15:guide>
        <p15:guide id="4" orient="horz" pos="526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1A64"/>
    <a:srgbClr val="722AD9"/>
    <a:srgbClr val="2F5597"/>
    <a:srgbClr val="FB741B"/>
    <a:srgbClr val="FBF9F8"/>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68" d="100"/>
          <a:sy n="68" d="100"/>
        </p:scale>
        <p:origin x="3366" y="78"/>
      </p:cViewPr>
      <p:guideLst>
        <p:guide orient="horz" pos="703"/>
        <p:guide pos="414"/>
        <p:guide pos="3929"/>
        <p:guide orient="horz" pos="5261"/>
      </p:guideLst>
    </p:cSldViewPr>
  </p:slideViewPr>
  <p:notesTextViewPr>
    <p:cViewPr>
      <p:scale>
        <a:sx n="1" d="1"/>
        <a:sy n="1" d="1"/>
      </p:scale>
      <p:origin x="0" y="0"/>
    </p:cViewPr>
  </p:notesTextViewPr>
  <p:sorterViewPr>
    <p:cViewPr>
      <p:scale>
        <a:sx n="125" d="100"/>
        <a:sy n="125" d="100"/>
      </p:scale>
      <p:origin x="0" y="-2394"/>
    </p:cViewPr>
  </p:sorterViewPr>
  <p:notesViewPr>
    <p:cSldViewPr snapToGrid="0">
      <p:cViewPr varScale="1">
        <p:scale>
          <a:sx n="57" d="100"/>
          <a:sy n="57" d="100"/>
        </p:scale>
        <p:origin x="195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smtClean="0"/>
              <a:t>Facebook Marketing Lorem Ipsum</a:t>
            </a:r>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43A1E-9DBB-4FB5-9A3A-E909DE96935D}" type="datetimeFigureOut">
              <a:rPr lang="id-ID" smtClean="0"/>
              <a:t>23/10/2020</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680FC-241A-43F4-9D7D-63AE3ABA4282}" type="slidenum">
              <a:rPr lang="id-ID" smtClean="0"/>
              <a:t>‹#›</a:t>
            </a:fld>
            <a:endParaRPr lang="id-ID"/>
          </a:p>
        </p:txBody>
      </p:sp>
    </p:spTree>
    <p:extLst>
      <p:ext uri="{BB962C8B-B14F-4D97-AF65-F5344CB8AC3E}">
        <p14:creationId xmlns:p14="http://schemas.microsoft.com/office/powerpoint/2010/main" val="258239390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smtClean="0"/>
              <a:t>Facebook Marketing Lorem Ipsum</a:t>
            </a:r>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F299E-926B-4D91-A081-DF5B85BEB9AA}" type="datetimeFigureOut">
              <a:rPr lang="id-ID" smtClean="0"/>
              <a:t>23/10/2020</a:t>
            </a:fld>
            <a:endParaRPr lang="id-ID"/>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24B61-F176-4BF7-A111-3E6C28740247}" type="slidenum">
              <a:rPr lang="id-ID" smtClean="0"/>
              <a:t>‹#›</a:t>
            </a:fld>
            <a:endParaRPr lang="id-ID"/>
          </a:p>
        </p:txBody>
      </p:sp>
    </p:spTree>
    <p:extLst>
      <p:ext uri="{BB962C8B-B14F-4D97-AF65-F5344CB8AC3E}">
        <p14:creationId xmlns:p14="http://schemas.microsoft.com/office/powerpoint/2010/main" val="16547584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24828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50434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0" y="4572000"/>
            <a:ext cx="6858000" cy="4572000"/>
          </a:xfrm>
          <a:custGeom>
            <a:avLst/>
            <a:gdLst>
              <a:gd name="connsiteX0" fmla="*/ 0 w 6858000"/>
              <a:gd name="connsiteY0" fmla="*/ 0 h 4572000"/>
              <a:gd name="connsiteX1" fmla="*/ 6858000 w 6858000"/>
              <a:gd name="connsiteY1" fmla="*/ 0 h 4572000"/>
              <a:gd name="connsiteX2" fmla="*/ 6858000 w 6858000"/>
              <a:gd name="connsiteY2" fmla="*/ 4572000 h 4572000"/>
              <a:gd name="connsiteX3" fmla="*/ 0 w 6858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6858000" h="4572000">
                <a:moveTo>
                  <a:pt x="0" y="0"/>
                </a:moveTo>
                <a:lnTo>
                  <a:pt x="6858000" y="0"/>
                </a:lnTo>
                <a:lnTo>
                  <a:pt x="6858000" y="4572000"/>
                </a:lnTo>
                <a:lnTo>
                  <a:pt x="0" y="4572000"/>
                </a:lnTo>
                <a:close/>
              </a:path>
            </a:pathLst>
          </a:custGeom>
        </p:spPr>
        <p:txBody>
          <a:bodyPr wrap="square">
            <a:noAutofit/>
          </a:bodyPr>
          <a:lstStyle/>
          <a:p>
            <a:endParaRPr lang="en-US"/>
          </a:p>
        </p:txBody>
      </p:sp>
    </p:spTree>
    <p:extLst>
      <p:ext uri="{BB962C8B-B14F-4D97-AF65-F5344CB8AC3E}">
        <p14:creationId xmlns:p14="http://schemas.microsoft.com/office/powerpoint/2010/main" val="65198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2" name="Freeform 11"/>
          <p:cNvSpPr>
            <a:spLocks noGrp="1"/>
          </p:cNvSpPr>
          <p:nvPr>
            <p:ph type="pic" sz="quarter" idx="10"/>
          </p:nvPr>
        </p:nvSpPr>
        <p:spPr>
          <a:xfrm>
            <a:off x="657226" y="1116014"/>
            <a:ext cx="5580063" cy="2321169"/>
          </a:xfrm>
          <a:custGeom>
            <a:avLst/>
            <a:gdLst>
              <a:gd name="connsiteX0" fmla="*/ 1160585 w 5580063"/>
              <a:gd name="connsiteY0" fmla="*/ 0 h 2321169"/>
              <a:gd name="connsiteX1" fmla="*/ 1975308 w 5580063"/>
              <a:gd name="connsiteY1" fmla="*/ 814724 h 2321169"/>
              <a:gd name="connsiteX2" fmla="*/ 2790032 w 5580063"/>
              <a:gd name="connsiteY2" fmla="*/ 0 h 2321169"/>
              <a:gd name="connsiteX3" fmla="*/ 3604755 w 5580063"/>
              <a:gd name="connsiteY3" fmla="*/ 814724 h 2321169"/>
              <a:gd name="connsiteX4" fmla="*/ 4419479 w 5580063"/>
              <a:gd name="connsiteY4" fmla="*/ 0 h 2321169"/>
              <a:gd name="connsiteX5" fmla="*/ 5580063 w 5580063"/>
              <a:gd name="connsiteY5" fmla="*/ 1160585 h 2321169"/>
              <a:gd name="connsiteX6" fmla="*/ 4419479 w 5580063"/>
              <a:gd name="connsiteY6" fmla="*/ 2321169 h 2321169"/>
              <a:gd name="connsiteX7" fmla="*/ 3604755 w 5580063"/>
              <a:gd name="connsiteY7" fmla="*/ 1506446 h 2321169"/>
              <a:gd name="connsiteX8" fmla="*/ 2790032 w 5580063"/>
              <a:gd name="connsiteY8" fmla="*/ 2321169 h 2321169"/>
              <a:gd name="connsiteX9" fmla="*/ 1975308 w 5580063"/>
              <a:gd name="connsiteY9" fmla="*/ 1506446 h 2321169"/>
              <a:gd name="connsiteX10" fmla="*/ 1160585 w 5580063"/>
              <a:gd name="connsiteY10" fmla="*/ 2321169 h 2321169"/>
              <a:gd name="connsiteX11" fmla="*/ 0 w 5580063"/>
              <a:gd name="connsiteY11" fmla="*/ 1160585 h 232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0063" h="2321169">
                <a:moveTo>
                  <a:pt x="1160585" y="0"/>
                </a:moveTo>
                <a:lnTo>
                  <a:pt x="1975308" y="814724"/>
                </a:lnTo>
                <a:lnTo>
                  <a:pt x="2790032" y="0"/>
                </a:lnTo>
                <a:lnTo>
                  <a:pt x="3604755" y="814724"/>
                </a:lnTo>
                <a:lnTo>
                  <a:pt x="4419479" y="0"/>
                </a:lnTo>
                <a:lnTo>
                  <a:pt x="5580063" y="1160585"/>
                </a:lnTo>
                <a:lnTo>
                  <a:pt x="4419479" y="2321169"/>
                </a:lnTo>
                <a:lnTo>
                  <a:pt x="3604755" y="1506446"/>
                </a:lnTo>
                <a:lnTo>
                  <a:pt x="2790032" y="2321169"/>
                </a:lnTo>
                <a:lnTo>
                  <a:pt x="1975308" y="1506446"/>
                </a:lnTo>
                <a:lnTo>
                  <a:pt x="1160585" y="2321169"/>
                </a:lnTo>
                <a:lnTo>
                  <a:pt x="0" y="1160585"/>
                </a:lnTo>
                <a:close/>
              </a:path>
            </a:pathLst>
          </a:custGeom>
        </p:spPr>
        <p:txBody>
          <a:bodyPr wrap="square">
            <a:noAutofit/>
          </a:bodyPr>
          <a:lstStyle/>
          <a:p>
            <a:endParaRPr lang="en-US"/>
          </a:p>
        </p:txBody>
      </p:sp>
      <p:sp>
        <p:nvSpPr>
          <p:cNvPr id="13" name="Freeform 12"/>
          <p:cNvSpPr>
            <a:spLocks noGrp="1"/>
          </p:cNvSpPr>
          <p:nvPr>
            <p:ph type="pic" sz="quarter" idx="11"/>
          </p:nvPr>
        </p:nvSpPr>
        <p:spPr>
          <a:xfrm>
            <a:off x="3601330" y="5472333"/>
            <a:ext cx="2635959" cy="2602523"/>
          </a:xfrm>
          <a:custGeom>
            <a:avLst/>
            <a:gdLst>
              <a:gd name="connsiteX0" fmla="*/ 0 w 2635959"/>
              <a:gd name="connsiteY0" fmla="*/ 0 h 2602523"/>
              <a:gd name="connsiteX1" fmla="*/ 2635959 w 2635959"/>
              <a:gd name="connsiteY1" fmla="*/ 0 h 2602523"/>
              <a:gd name="connsiteX2" fmla="*/ 2635959 w 2635959"/>
              <a:gd name="connsiteY2" fmla="*/ 2602523 h 2602523"/>
              <a:gd name="connsiteX3" fmla="*/ 0 w 2635959"/>
              <a:gd name="connsiteY3" fmla="*/ 2602523 h 2602523"/>
            </a:gdLst>
            <a:ahLst/>
            <a:cxnLst>
              <a:cxn ang="0">
                <a:pos x="connsiteX0" y="connsiteY0"/>
              </a:cxn>
              <a:cxn ang="0">
                <a:pos x="connsiteX1" y="connsiteY1"/>
              </a:cxn>
              <a:cxn ang="0">
                <a:pos x="connsiteX2" y="connsiteY2"/>
              </a:cxn>
              <a:cxn ang="0">
                <a:pos x="connsiteX3" y="connsiteY3"/>
              </a:cxn>
            </a:cxnLst>
            <a:rect l="l" t="t" r="r" b="b"/>
            <a:pathLst>
              <a:path w="2635959" h="2602523">
                <a:moveTo>
                  <a:pt x="0" y="0"/>
                </a:moveTo>
                <a:lnTo>
                  <a:pt x="2635959" y="0"/>
                </a:lnTo>
                <a:lnTo>
                  <a:pt x="2635959" y="2602523"/>
                </a:lnTo>
                <a:lnTo>
                  <a:pt x="0" y="2602523"/>
                </a:lnTo>
                <a:close/>
              </a:path>
            </a:pathLst>
          </a:custGeom>
        </p:spPr>
        <p:txBody>
          <a:bodyPr wrap="square">
            <a:noAutofit/>
          </a:bodyPr>
          <a:lstStyle/>
          <a:p>
            <a:endParaRPr lang="en-US"/>
          </a:p>
        </p:txBody>
      </p:sp>
    </p:spTree>
    <p:extLst>
      <p:ext uri="{BB962C8B-B14F-4D97-AF65-F5344CB8AC3E}">
        <p14:creationId xmlns:p14="http://schemas.microsoft.com/office/powerpoint/2010/main" val="318844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657225" y="2560320"/>
            <a:ext cx="2447778" cy="2447778"/>
          </a:xfrm>
          <a:custGeom>
            <a:avLst/>
            <a:gdLst>
              <a:gd name="connsiteX0" fmla="*/ 1223889 w 2447778"/>
              <a:gd name="connsiteY0" fmla="*/ 0 h 2447778"/>
              <a:gd name="connsiteX1" fmla="*/ 2447778 w 2447778"/>
              <a:gd name="connsiteY1" fmla="*/ 1223889 h 2447778"/>
              <a:gd name="connsiteX2" fmla="*/ 1223889 w 2447778"/>
              <a:gd name="connsiteY2" fmla="*/ 2447778 h 2447778"/>
              <a:gd name="connsiteX3" fmla="*/ 0 w 2447778"/>
              <a:gd name="connsiteY3" fmla="*/ 1223889 h 2447778"/>
            </a:gdLst>
            <a:ahLst/>
            <a:cxnLst>
              <a:cxn ang="0">
                <a:pos x="connsiteX0" y="connsiteY0"/>
              </a:cxn>
              <a:cxn ang="0">
                <a:pos x="connsiteX1" y="connsiteY1"/>
              </a:cxn>
              <a:cxn ang="0">
                <a:pos x="connsiteX2" y="connsiteY2"/>
              </a:cxn>
              <a:cxn ang="0">
                <a:pos x="connsiteX3" y="connsiteY3"/>
              </a:cxn>
            </a:cxnLst>
            <a:rect l="l" t="t" r="r" b="b"/>
            <a:pathLst>
              <a:path w="2447778" h="2447778">
                <a:moveTo>
                  <a:pt x="1223889" y="0"/>
                </a:moveTo>
                <a:lnTo>
                  <a:pt x="2447778" y="1223889"/>
                </a:lnTo>
                <a:lnTo>
                  <a:pt x="1223889" y="2447778"/>
                </a:lnTo>
                <a:lnTo>
                  <a:pt x="0" y="1223889"/>
                </a:lnTo>
                <a:close/>
              </a:path>
            </a:pathLst>
          </a:custGeom>
        </p:spPr>
        <p:txBody>
          <a:bodyPr wrap="square">
            <a:noAutofit/>
          </a:bodyPr>
          <a:lstStyle/>
          <a:p>
            <a:endParaRPr lang="en-US"/>
          </a:p>
        </p:txBody>
      </p:sp>
    </p:spTree>
    <p:extLst>
      <p:ext uri="{BB962C8B-B14F-4D97-AF65-F5344CB8AC3E}">
        <p14:creationId xmlns:p14="http://schemas.microsoft.com/office/powerpoint/2010/main" val="2115510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657225" y="3699803"/>
            <a:ext cx="2353261" cy="4459459"/>
          </a:xfrm>
          <a:custGeom>
            <a:avLst/>
            <a:gdLst>
              <a:gd name="connsiteX0" fmla="*/ 0 w 2353261"/>
              <a:gd name="connsiteY0" fmla="*/ 0 h 4459459"/>
              <a:gd name="connsiteX1" fmla="*/ 2353261 w 2353261"/>
              <a:gd name="connsiteY1" fmla="*/ 0 h 4459459"/>
              <a:gd name="connsiteX2" fmla="*/ 2353261 w 2353261"/>
              <a:gd name="connsiteY2" fmla="*/ 4459459 h 4459459"/>
              <a:gd name="connsiteX3" fmla="*/ 0 w 2353261"/>
              <a:gd name="connsiteY3" fmla="*/ 4459459 h 4459459"/>
            </a:gdLst>
            <a:ahLst/>
            <a:cxnLst>
              <a:cxn ang="0">
                <a:pos x="connsiteX0" y="connsiteY0"/>
              </a:cxn>
              <a:cxn ang="0">
                <a:pos x="connsiteX1" y="connsiteY1"/>
              </a:cxn>
              <a:cxn ang="0">
                <a:pos x="connsiteX2" y="connsiteY2"/>
              </a:cxn>
              <a:cxn ang="0">
                <a:pos x="connsiteX3" y="connsiteY3"/>
              </a:cxn>
            </a:cxnLst>
            <a:rect l="l" t="t" r="r" b="b"/>
            <a:pathLst>
              <a:path w="2353261" h="4459459">
                <a:moveTo>
                  <a:pt x="0" y="0"/>
                </a:moveTo>
                <a:lnTo>
                  <a:pt x="2353261" y="0"/>
                </a:lnTo>
                <a:lnTo>
                  <a:pt x="2353261" y="4459459"/>
                </a:lnTo>
                <a:lnTo>
                  <a:pt x="0" y="4459459"/>
                </a:lnTo>
                <a:close/>
              </a:path>
            </a:pathLst>
          </a:custGeom>
        </p:spPr>
        <p:txBody>
          <a:bodyPr wrap="square">
            <a:noAutofit/>
          </a:bodyPr>
          <a:lstStyle/>
          <a:p>
            <a:endParaRPr lang="en-US"/>
          </a:p>
        </p:txBody>
      </p:sp>
    </p:spTree>
    <p:extLst>
      <p:ext uri="{BB962C8B-B14F-4D97-AF65-F5344CB8AC3E}">
        <p14:creationId xmlns:p14="http://schemas.microsoft.com/office/powerpoint/2010/main" val="367080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657226" y="1116013"/>
            <a:ext cx="5580063" cy="2935482"/>
          </a:xfrm>
          <a:custGeom>
            <a:avLst/>
            <a:gdLst>
              <a:gd name="connsiteX0" fmla="*/ 0 w 5580063"/>
              <a:gd name="connsiteY0" fmla="*/ 0 h 2935482"/>
              <a:gd name="connsiteX1" fmla="*/ 5580063 w 5580063"/>
              <a:gd name="connsiteY1" fmla="*/ 0 h 2935482"/>
              <a:gd name="connsiteX2" fmla="*/ 5580063 w 5580063"/>
              <a:gd name="connsiteY2" fmla="*/ 2935482 h 2935482"/>
              <a:gd name="connsiteX3" fmla="*/ 3394943 w 5580063"/>
              <a:gd name="connsiteY3" fmla="*/ 2935482 h 2935482"/>
              <a:gd name="connsiteX4" fmla="*/ 3401976 w 5580063"/>
              <a:gd name="connsiteY4" fmla="*/ 2928449 h 2935482"/>
              <a:gd name="connsiteX5" fmla="*/ 2790032 w 5580063"/>
              <a:gd name="connsiteY5" fmla="*/ 2316504 h 2935482"/>
              <a:gd name="connsiteX6" fmla="*/ 2178087 w 5580063"/>
              <a:gd name="connsiteY6" fmla="*/ 2928449 h 2935482"/>
              <a:gd name="connsiteX7" fmla="*/ 2185120 w 5580063"/>
              <a:gd name="connsiteY7" fmla="*/ 2935482 h 2935482"/>
              <a:gd name="connsiteX8" fmla="*/ 0 w 5580063"/>
              <a:gd name="connsiteY8" fmla="*/ 2935482 h 29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063" h="2935482">
                <a:moveTo>
                  <a:pt x="0" y="0"/>
                </a:moveTo>
                <a:lnTo>
                  <a:pt x="5580063" y="0"/>
                </a:lnTo>
                <a:lnTo>
                  <a:pt x="5580063" y="2935482"/>
                </a:lnTo>
                <a:lnTo>
                  <a:pt x="3394943" y="2935482"/>
                </a:lnTo>
                <a:lnTo>
                  <a:pt x="3401976" y="2928449"/>
                </a:lnTo>
                <a:lnTo>
                  <a:pt x="2790032" y="2316504"/>
                </a:lnTo>
                <a:lnTo>
                  <a:pt x="2178087" y="2928449"/>
                </a:lnTo>
                <a:lnTo>
                  <a:pt x="2185120" y="2935482"/>
                </a:lnTo>
                <a:lnTo>
                  <a:pt x="0" y="2935482"/>
                </a:lnTo>
                <a:close/>
              </a:path>
            </a:pathLst>
          </a:custGeom>
        </p:spPr>
        <p:txBody>
          <a:bodyPr wrap="square">
            <a:noAutofit/>
          </a:bodyPr>
          <a:lstStyle/>
          <a:p>
            <a:endParaRPr lang="en-US"/>
          </a:p>
        </p:txBody>
      </p:sp>
    </p:spTree>
    <p:extLst>
      <p:ext uri="{BB962C8B-B14F-4D97-AF65-F5344CB8AC3E}">
        <p14:creationId xmlns:p14="http://schemas.microsoft.com/office/powerpoint/2010/main" val="292433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Freeform 10"/>
          <p:cNvSpPr>
            <a:spLocks noGrp="1"/>
          </p:cNvSpPr>
          <p:nvPr>
            <p:ph type="pic" sz="quarter" idx="10"/>
          </p:nvPr>
        </p:nvSpPr>
        <p:spPr>
          <a:xfrm>
            <a:off x="657226" y="1116012"/>
            <a:ext cx="5580063" cy="3017544"/>
          </a:xfrm>
          <a:custGeom>
            <a:avLst/>
            <a:gdLst>
              <a:gd name="connsiteX0" fmla="*/ 3493428 w 5580063"/>
              <a:gd name="connsiteY0" fmla="*/ 1559169 h 3017544"/>
              <a:gd name="connsiteX1" fmla="*/ 5580063 w 5580063"/>
              <a:gd name="connsiteY1" fmla="*/ 1559169 h 3017544"/>
              <a:gd name="connsiteX2" fmla="*/ 5580063 w 5580063"/>
              <a:gd name="connsiteY2" fmla="*/ 3017544 h 3017544"/>
              <a:gd name="connsiteX3" fmla="*/ 2846974 w 5580063"/>
              <a:gd name="connsiteY3" fmla="*/ 3017544 h 3017544"/>
              <a:gd name="connsiteX4" fmla="*/ 2846974 w 5580063"/>
              <a:gd name="connsiteY4" fmla="*/ 2205623 h 3017544"/>
              <a:gd name="connsiteX5" fmla="*/ 0 w 5580063"/>
              <a:gd name="connsiteY5" fmla="*/ 1559169 h 3017544"/>
              <a:gd name="connsiteX6" fmla="*/ 2086633 w 5580063"/>
              <a:gd name="connsiteY6" fmla="*/ 1559169 h 3017544"/>
              <a:gd name="connsiteX7" fmla="*/ 2733089 w 5580063"/>
              <a:gd name="connsiteY7" fmla="*/ 2205624 h 3017544"/>
              <a:gd name="connsiteX8" fmla="*/ 2733089 w 5580063"/>
              <a:gd name="connsiteY8" fmla="*/ 3017544 h 3017544"/>
              <a:gd name="connsiteX9" fmla="*/ 0 w 5580063"/>
              <a:gd name="connsiteY9" fmla="*/ 3017544 h 3017544"/>
              <a:gd name="connsiteX10" fmla="*/ 2846974 w 5580063"/>
              <a:gd name="connsiteY10" fmla="*/ 0 h 3017544"/>
              <a:gd name="connsiteX11" fmla="*/ 5580063 w 5580063"/>
              <a:gd name="connsiteY11" fmla="*/ 0 h 3017544"/>
              <a:gd name="connsiteX12" fmla="*/ 5580063 w 5580063"/>
              <a:gd name="connsiteY12" fmla="*/ 1458375 h 3017544"/>
              <a:gd name="connsiteX13" fmla="*/ 3491082 w 5580063"/>
              <a:gd name="connsiteY13" fmla="*/ 1458375 h 3017544"/>
              <a:gd name="connsiteX14" fmla="*/ 2846974 w 5580063"/>
              <a:gd name="connsiteY14" fmla="*/ 814266 h 3017544"/>
              <a:gd name="connsiteX15" fmla="*/ 0 w 5580063"/>
              <a:gd name="connsiteY15" fmla="*/ 0 h 3017544"/>
              <a:gd name="connsiteX16" fmla="*/ 2733089 w 5580063"/>
              <a:gd name="connsiteY16" fmla="*/ 0 h 3017544"/>
              <a:gd name="connsiteX17" fmla="*/ 2733089 w 5580063"/>
              <a:gd name="connsiteY17" fmla="*/ 814265 h 3017544"/>
              <a:gd name="connsiteX18" fmla="*/ 2088979 w 5580063"/>
              <a:gd name="connsiteY18" fmla="*/ 1458375 h 3017544"/>
              <a:gd name="connsiteX19" fmla="*/ 0 w 5580063"/>
              <a:gd name="connsiteY19" fmla="*/ 1458375 h 301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0063" h="3017544">
                <a:moveTo>
                  <a:pt x="3493428" y="1559169"/>
                </a:moveTo>
                <a:lnTo>
                  <a:pt x="5580063" y="1559169"/>
                </a:lnTo>
                <a:lnTo>
                  <a:pt x="5580063" y="3017544"/>
                </a:lnTo>
                <a:lnTo>
                  <a:pt x="2846974" y="3017544"/>
                </a:lnTo>
                <a:lnTo>
                  <a:pt x="2846974" y="2205623"/>
                </a:lnTo>
                <a:close/>
                <a:moveTo>
                  <a:pt x="0" y="1559169"/>
                </a:moveTo>
                <a:lnTo>
                  <a:pt x="2086633" y="1559169"/>
                </a:lnTo>
                <a:lnTo>
                  <a:pt x="2733089" y="2205624"/>
                </a:lnTo>
                <a:lnTo>
                  <a:pt x="2733089" y="3017544"/>
                </a:lnTo>
                <a:lnTo>
                  <a:pt x="0" y="3017544"/>
                </a:lnTo>
                <a:close/>
                <a:moveTo>
                  <a:pt x="2846974" y="0"/>
                </a:moveTo>
                <a:lnTo>
                  <a:pt x="5580063" y="0"/>
                </a:lnTo>
                <a:lnTo>
                  <a:pt x="5580063" y="1458375"/>
                </a:lnTo>
                <a:lnTo>
                  <a:pt x="3491082" y="1458375"/>
                </a:lnTo>
                <a:lnTo>
                  <a:pt x="2846974" y="814266"/>
                </a:lnTo>
                <a:close/>
                <a:moveTo>
                  <a:pt x="0" y="0"/>
                </a:moveTo>
                <a:lnTo>
                  <a:pt x="2733089" y="0"/>
                </a:lnTo>
                <a:lnTo>
                  <a:pt x="2733089" y="814265"/>
                </a:lnTo>
                <a:lnTo>
                  <a:pt x="2088979" y="1458375"/>
                </a:lnTo>
                <a:lnTo>
                  <a:pt x="0" y="1458375"/>
                </a:lnTo>
                <a:close/>
              </a:path>
            </a:pathLst>
          </a:custGeom>
        </p:spPr>
        <p:txBody>
          <a:bodyPr wrap="square">
            <a:noAutofit/>
          </a:bodyPr>
          <a:lstStyle/>
          <a:p>
            <a:endParaRPr lang="en-US"/>
          </a:p>
        </p:txBody>
      </p:sp>
    </p:spTree>
    <p:extLst>
      <p:ext uri="{BB962C8B-B14F-4D97-AF65-F5344CB8AC3E}">
        <p14:creationId xmlns:p14="http://schemas.microsoft.com/office/powerpoint/2010/main" val="210151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Freeform 12"/>
          <p:cNvSpPr>
            <a:spLocks noGrp="1"/>
          </p:cNvSpPr>
          <p:nvPr>
            <p:ph type="pic" sz="quarter" idx="10"/>
          </p:nvPr>
        </p:nvSpPr>
        <p:spPr>
          <a:xfrm>
            <a:off x="3868616" y="2433710"/>
            <a:ext cx="2368673" cy="3924891"/>
          </a:xfrm>
          <a:custGeom>
            <a:avLst/>
            <a:gdLst>
              <a:gd name="connsiteX0" fmla="*/ 0 w 2368673"/>
              <a:gd name="connsiteY0" fmla="*/ 1125419 h 3924891"/>
              <a:gd name="connsiteX1" fmla="*/ 2340718 w 2368673"/>
              <a:gd name="connsiteY1" fmla="*/ 3924891 h 3924891"/>
              <a:gd name="connsiteX2" fmla="*/ 0 w 2368673"/>
              <a:gd name="connsiteY2" fmla="*/ 3924891 h 3924891"/>
              <a:gd name="connsiteX3" fmla="*/ 0 w 2368673"/>
              <a:gd name="connsiteY3" fmla="*/ 0 h 3924891"/>
              <a:gd name="connsiteX4" fmla="*/ 2368673 w 2368673"/>
              <a:gd name="connsiteY4" fmla="*/ 0 h 3924891"/>
              <a:gd name="connsiteX5" fmla="*/ 2368673 w 2368673"/>
              <a:gd name="connsiteY5" fmla="*/ 3699803 h 3924891"/>
              <a:gd name="connsiteX6" fmla="*/ 2340718 w 2368673"/>
              <a:gd name="connsiteY6" fmla="*/ 3699803 h 3924891"/>
              <a:gd name="connsiteX7" fmla="*/ 0 w 2368673"/>
              <a:gd name="connsiteY7" fmla="*/ 900331 h 39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8673" h="3924891">
                <a:moveTo>
                  <a:pt x="0" y="1125419"/>
                </a:moveTo>
                <a:lnTo>
                  <a:pt x="2340718" y="3924891"/>
                </a:lnTo>
                <a:lnTo>
                  <a:pt x="0" y="3924891"/>
                </a:lnTo>
                <a:close/>
                <a:moveTo>
                  <a:pt x="0" y="0"/>
                </a:moveTo>
                <a:lnTo>
                  <a:pt x="2368673" y="0"/>
                </a:lnTo>
                <a:lnTo>
                  <a:pt x="2368673" y="3699803"/>
                </a:lnTo>
                <a:lnTo>
                  <a:pt x="2340718" y="3699803"/>
                </a:lnTo>
                <a:lnTo>
                  <a:pt x="0" y="900331"/>
                </a:lnTo>
                <a:close/>
              </a:path>
            </a:pathLst>
          </a:custGeom>
        </p:spPr>
        <p:txBody>
          <a:bodyPr wrap="square">
            <a:noAutofit/>
          </a:bodyPr>
          <a:lstStyle/>
          <a:p>
            <a:endParaRPr lang="en-US"/>
          </a:p>
        </p:txBody>
      </p:sp>
    </p:spTree>
    <p:extLst>
      <p:ext uri="{BB962C8B-B14F-4D97-AF65-F5344CB8AC3E}">
        <p14:creationId xmlns:p14="http://schemas.microsoft.com/office/powerpoint/2010/main" val="2076625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Freeform 11"/>
          <p:cNvSpPr>
            <a:spLocks noGrp="1"/>
          </p:cNvSpPr>
          <p:nvPr>
            <p:ph type="pic" sz="quarter" idx="10"/>
          </p:nvPr>
        </p:nvSpPr>
        <p:spPr>
          <a:xfrm>
            <a:off x="657225" y="1116013"/>
            <a:ext cx="5580063" cy="3146498"/>
          </a:xfrm>
          <a:custGeom>
            <a:avLst/>
            <a:gdLst>
              <a:gd name="connsiteX0" fmla="*/ 0 w 5580063"/>
              <a:gd name="connsiteY0" fmla="*/ 0 h 3146498"/>
              <a:gd name="connsiteX1" fmla="*/ 5580063 w 5580063"/>
              <a:gd name="connsiteY1" fmla="*/ 0 h 3146498"/>
              <a:gd name="connsiteX2" fmla="*/ 5580063 w 5580063"/>
              <a:gd name="connsiteY2" fmla="*/ 3146498 h 3146498"/>
              <a:gd name="connsiteX3" fmla="*/ 0 w 5580063"/>
              <a:gd name="connsiteY3" fmla="*/ 3146498 h 3146498"/>
            </a:gdLst>
            <a:ahLst/>
            <a:cxnLst>
              <a:cxn ang="0">
                <a:pos x="connsiteX0" y="connsiteY0"/>
              </a:cxn>
              <a:cxn ang="0">
                <a:pos x="connsiteX1" y="connsiteY1"/>
              </a:cxn>
              <a:cxn ang="0">
                <a:pos x="connsiteX2" y="connsiteY2"/>
              </a:cxn>
              <a:cxn ang="0">
                <a:pos x="connsiteX3" y="connsiteY3"/>
              </a:cxn>
            </a:cxnLst>
            <a:rect l="l" t="t" r="r" b="b"/>
            <a:pathLst>
              <a:path w="5580063" h="3146498">
                <a:moveTo>
                  <a:pt x="0" y="0"/>
                </a:moveTo>
                <a:lnTo>
                  <a:pt x="5580063" y="0"/>
                </a:lnTo>
                <a:lnTo>
                  <a:pt x="5580063" y="3146498"/>
                </a:lnTo>
                <a:lnTo>
                  <a:pt x="0" y="3146498"/>
                </a:lnTo>
                <a:close/>
              </a:path>
            </a:pathLst>
          </a:custGeom>
        </p:spPr>
        <p:txBody>
          <a:bodyPr wrap="square">
            <a:noAutofit/>
          </a:bodyPr>
          <a:lstStyle/>
          <a:p>
            <a:endParaRPr lang="en-US"/>
          </a:p>
        </p:txBody>
      </p:sp>
      <p:sp>
        <p:nvSpPr>
          <p:cNvPr id="13" name="Freeform 12"/>
          <p:cNvSpPr>
            <a:spLocks noGrp="1"/>
          </p:cNvSpPr>
          <p:nvPr>
            <p:ph type="pic" sz="quarter" idx="11"/>
          </p:nvPr>
        </p:nvSpPr>
        <p:spPr>
          <a:xfrm>
            <a:off x="657225" y="5739619"/>
            <a:ext cx="2015637" cy="2349305"/>
          </a:xfrm>
          <a:custGeom>
            <a:avLst/>
            <a:gdLst>
              <a:gd name="connsiteX0" fmla="*/ 0 w 2015637"/>
              <a:gd name="connsiteY0" fmla="*/ 0 h 2349305"/>
              <a:gd name="connsiteX1" fmla="*/ 2015637 w 2015637"/>
              <a:gd name="connsiteY1" fmla="*/ 0 h 2349305"/>
              <a:gd name="connsiteX2" fmla="*/ 2015637 w 2015637"/>
              <a:gd name="connsiteY2" fmla="*/ 2349305 h 2349305"/>
              <a:gd name="connsiteX3" fmla="*/ 0 w 2015637"/>
              <a:gd name="connsiteY3" fmla="*/ 2349305 h 2349305"/>
            </a:gdLst>
            <a:ahLst/>
            <a:cxnLst>
              <a:cxn ang="0">
                <a:pos x="connsiteX0" y="connsiteY0"/>
              </a:cxn>
              <a:cxn ang="0">
                <a:pos x="connsiteX1" y="connsiteY1"/>
              </a:cxn>
              <a:cxn ang="0">
                <a:pos x="connsiteX2" y="connsiteY2"/>
              </a:cxn>
              <a:cxn ang="0">
                <a:pos x="connsiteX3" y="connsiteY3"/>
              </a:cxn>
            </a:cxnLst>
            <a:rect l="l" t="t" r="r" b="b"/>
            <a:pathLst>
              <a:path w="2015637" h="2349305">
                <a:moveTo>
                  <a:pt x="0" y="0"/>
                </a:moveTo>
                <a:lnTo>
                  <a:pt x="2015637" y="0"/>
                </a:lnTo>
                <a:lnTo>
                  <a:pt x="2015637" y="2349305"/>
                </a:lnTo>
                <a:lnTo>
                  <a:pt x="0" y="2349305"/>
                </a:lnTo>
                <a:close/>
              </a:path>
            </a:pathLst>
          </a:custGeom>
        </p:spPr>
        <p:txBody>
          <a:bodyPr wrap="square">
            <a:noAutofit/>
          </a:bodyPr>
          <a:lstStyle/>
          <a:p>
            <a:endParaRPr lang="en-US"/>
          </a:p>
        </p:txBody>
      </p:sp>
    </p:spTree>
    <p:extLst>
      <p:ext uri="{BB962C8B-B14F-4D97-AF65-F5344CB8AC3E}">
        <p14:creationId xmlns:p14="http://schemas.microsoft.com/office/powerpoint/2010/main" val="3987467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reeform 7"/>
          <p:cNvSpPr>
            <a:spLocks noGrp="1"/>
          </p:cNvSpPr>
          <p:nvPr>
            <p:ph type="pic" sz="quarter" idx="10"/>
          </p:nvPr>
        </p:nvSpPr>
        <p:spPr>
          <a:xfrm>
            <a:off x="657225" y="1116013"/>
            <a:ext cx="5580063" cy="3681070"/>
          </a:xfrm>
          <a:custGeom>
            <a:avLst/>
            <a:gdLst>
              <a:gd name="connsiteX0" fmla="*/ 0 w 5580063"/>
              <a:gd name="connsiteY0" fmla="*/ 0 h 3681070"/>
              <a:gd name="connsiteX1" fmla="*/ 5580063 w 5580063"/>
              <a:gd name="connsiteY1" fmla="*/ 0 h 3681070"/>
              <a:gd name="connsiteX2" fmla="*/ 5580063 w 5580063"/>
              <a:gd name="connsiteY2" fmla="*/ 3681070 h 3681070"/>
              <a:gd name="connsiteX3" fmla="*/ 0 w 5580063"/>
              <a:gd name="connsiteY3" fmla="*/ 3681070 h 3681070"/>
            </a:gdLst>
            <a:ahLst/>
            <a:cxnLst>
              <a:cxn ang="0">
                <a:pos x="connsiteX0" y="connsiteY0"/>
              </a:cxn>
              <a:cxn ang="0">
                <a:pos x="connsiteX1" y="connsiteY1"/>
              </a:cxn>
              <a:cxn ang="0">
                <a:pos x="connsiteX2" y="connsiteY2"/>
              </a:cxn>
              <a:cxn ang="0">
                <a:pos x="connsiteX3" y="connsiteY3"/>
              </a:cxn>
            </a:cxnLst>
            <a:rect l="l" t="t" r="r" b="b"/>
            <a:pathLst>
              <a:path w="5580063" h="3681070">
                <a:moveTo>
                  <a:pt x="0" y="0"/>
                </a:moveTo>
                <a:lnTo>
                  <a:pt x="5580063" y="0"/>
                </a:lnTo>
                <a:lnTo>
                  <a:pt x="5580063" y="3681070"/>
                </a:lnTo>
                <a:lnTo>
                  <a:pt x="0" y="3681070"/>
                </a:lnTo>
                <a:close/>
              </a:path>
            </a:pathLst>
          </a:custGeom>
        </p:spPr>
        <p:txBody>
          <a:bodyPr wrap="square">
            <a:noAutofit/>
          </a:bodyPr>
          <a:lstStyle/>
          <a:p>
            <a:endParaRPr lang="en-US"/>
          </a:p>
        </p:txBody>
      </p:sp>
    </p:spTree>
    <p:extLst>
      <p:ext uri="{BB962C8B-B14F-4D97-AF65-F5344CB8AC3E}">
        <p14:creationId xmlns:p14="http://schemas.microsoft.com/office/powerpoint/2010/main" val="2257579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Freeform 12"/>
          <p:cNvSpPr>
            <a:spLocks noGrp="1"/>
          </p:cNvSpPr>
          <p:nvPr>
            <p:ph type="pic" sz="quarter" idx="10"/>
          </p:nvPr>
        </p:nvSpPr>
        <p:spPr>
          <a:xfrm>
            <a:off x="657225" y="1116014"/>
            <a:ext cx="1509200" cy="1509200"/>
          </a:xfrm>
          <a:custGeom>
            <a:avLst/>
            <a:gdLst>
              <a:gd name="connsiteX0" fmla="*/ 754600 w 1509200"/>
              <a:gd name="connsiteY0" fmla="*/ 0 h 1509200"/>
              <a:gd name="connsiteX1" fmla="*/ 1509200 w 1509200"/>
              <a:gd name="connsiteY1" fmla="*/ 754600 h 1509200"/>
              <a:gd name="connsiteX2" fmla="*/ 754600 w 1509200"/>
              <a:gd name="connsiteY2" fmla="*/ 1509200 h 1509200"/>
              <a:gd name="connsiteX3" fmla="*/ 0 w 1509200"/>
              <a:gd name="connsiteY3" fmla="*/ 754600 h 1509200"/>
            </a:gdLst>
            <a:ahLst/>
            <a:cxnLst>
              <a:cxn ang="0">
                <a:pos x="connsiteX0" y="connsiteY0"/>
              </a:cxn>
              <a:cxn ang="0">
                <a:pos x="connsiteX1" y="connsiteY1"/>
              </a:cxn>
              <a:cxn ang="0">
                <a:pos x="connsiteX2" y="connsiteY2"/>
              </a:cxn>
              <a:cxn ang="0">
                <a:pos x="connsiteX3" y="connsiteY3"/>
              </a:cxn>
            </a:cxnLst>
            <a:rect l="l" t="t" r="r" b="b"/>
            <a:pathLst>
              <a:path w="1509200" h="1509200">
                <a:moveTo>
                  <a:pt x="754600" y="0"/>
                </a:moveTo>
                <a:lnTo>
                  <a:pt x="1509200" y="754600"/>
                </a:lnTo>
                <a:lnTo>
                  <a:pt x="754600" y="1509200"/>
                </a:lnTo>
                <a:lnTo>
                  <a:pt x="0" y="754600"/>
                </a:lnTo>
                <a:close/>
              </a:path>
            </a:pathLst>
          </a:custGeom>
        </p:spPr>
        <p:txBody>
          <a:bodyPr wrap="square">
            <a:noAutofit/>
          </a:bodyPr>
          <a:lstStyle/>
          <a:p>
            <a:endParaRPr lang="en-US"/>
          </a:p>
        </p:txBody>
      </p:sp>
      <p:sp>
        <p:nvSpPr>
          <p:cNvPr id="14" name="Freeform 13"/>
          <p:cNvSpPr>
            <a:spLocks noGrp="1"/>
          </p:cNvSpPr>
          <p:nvPr>
            <p:ph type="pic" sz="quarter" idx="11"/>
          </p:nvPr>
        </p:nvSpPr>
        <p:spPr>
          <a:xfrm>
            <a:off x="4728088" y="3181619"/>
            <a:ext cx="1509200" cy="1509200"/>
          </a:xfrm>
          <a:custGeom>
            <a:avLst/>
            <a:gdLst>
              <a:gd name="connsiteX0" fmla="*/ 754600 w 1509200"/>
              <a:gd name="connsiteY0" fmla="*/ 0 h 1509200"/>
              <a:gd name="connsiteX1" fmla="*/ 1509200 w 1509200"/>
              <a:gd name="connsiteY1" fmla="*/ 754600 h 1509200"/>
              <a:gd name="connsiteX2" fmla="*/ 754600 w 1509200"/>
              <a:gd name="connsiteY2" fmla="*/ 1509200 h 1509200"/>
              <a:gd name="connsiteX3" fmla="*/ 0 w 1509200"/>
              <a:gd name="connsiteY3" fmla="*/ 754600 h 1509200"/>
            </a:gdLst>
            <a:ahLst/>
            <a:cxnLst>
              <a:cxn ang="0">
                <a:pos x="connsiteX0" y="connsiteY0"/>
              </a:cxn>
              <a:cxn ang="0">
                <a:pos x="connsiteX1" y="connsiteY1"/>
              </a:cxn>
              <a:cxn ang="0">
                <a:pos x="connsiteX2" y="connsiteY2"/>
              </a:cxn>
              <a:cxn ang="0">
                <a:pos x="connsiteX3" y="connsiteY3"/>
              </a:cxn>
            </a:cxnLst>
            <a:rect l="l" t="t" r="r" b="b"/>
            <a:pathLst>
              <a:path w="1509200" h="1509200">
                <a:moveTo>
                  <a:pt x="754600" y="0"/>
                </a:moveTo>
                <a:lnTo>
                  <a:pt x="1509200" y="754600"/>
                </a:lnTo>
                <a:lnTo>
                  <a:pt x="754600" y="1509200"/>
                </a:lnTo>
                <a:lnTo>
                  <a:pt x="0" y="754600"/>
                </a:lnTo>
                <a:close/>
              </a:path>
            </a:pathLst>
          </a:custGeom>
        </p:spPr>
        <p:txBody>
          <a:bodyPr wrap="square">
            <a:noAutofit/>
          </a:bodyPr>
          <a:lstStyle/>
          <a:p>
            <a:endParaRPr lang="en-US"/>
          </a:p>
        </p:txBody>
      </p:sp>
    </p:spTree>
    <p:extLst>
      <p:ext uri="{BB962C8B-B14F-4D97-AF65-F5344CB8AC3E}">
        <p14:creationId xmlns:p14="http://schemas.microsoft.com/office/powerpoint/2010/main" val="169521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Freeform 10"/>
          <p:cNvSpPr>
            <a:spLocks noGrp="1"/>
          </p:cNvSpPr>
          <p:nvPr>
            <p:ph type="pic" sz="quarter" idx="10"/>
          </p:nvPr>
        </p:nvSpPr>
        <p:spPr>
          <a:xfrm>
            <a:off x="657226" y="1116015"/>
            <a:ext cx="5580063" cy="3813809"/>
          </a:xfrm>
          <a:custGeom>
            <a:avLst/>
            <a:gdLst>
              <a:gd name="connsiteX0" fmla="*/ 2801937 w 5580063"/>
              <a:gd name="connsiteY0" fmla="*/ 1943893 h 3813809"/>
              <a:gd name="connsiteX1" fmla="*/ 5521325 w 5580063"/>
              <a:gd name="connsiteY1" fmla="*/ 3813809 h 3813809"/>
              <a:gd name="connsiteX2" fmla="*/ 82550 w 5580063"/>
              <a:gd name="connsiteY2" fmla="*/ 3813809 h 3813809"/>
              <a:gd name="connsiteX3" fmla="*/ 5580062 w 5580063"/>
              <a:gd name="connsiteY3" fmla="*/ 107950 h 3813809"/>
              <a:gd name="connsiteX4" fmla="*/ 5580063 w 5580063"/>
              <a:gd name="connsiteY4" fmla="*/ 107950 h 3813809"/>
              <a:gd name="connsiteX5" fmla="*/ 5580063 w 5580063"/>
              <a:gd name="connsiteY5" fmla="*/ 3716792 h 3813809"/>
              <a:gd name="connsiteX6" fmla="*/ 2945252 w 5580063"/>
              <a:gd name="connsiteY6" fmla="*/ 1905032 h 3813809"/>
              <a:gd name="connsiteX7" fmla="*/ 2955925 w 5580063"/>
              <a:gd name="connsiteY7" fmla="*/ 1912370 h 3813809"/>
              <a:gd name="connsiteX8" fmla="*/ 0 w 5580063"/>
              <a:gd name="connsiteY8" fmla="*/ 107950 h 3813809"/>
              <a:gd name="connsiteX9" fmla="*/ 1 w 5580063"/>
              <a:gd name="connsiteY9" fmla="*/ 107950 h 3813809"/>
              <a:gd name="connsiteX10" fmla="*/ 2624138 w 5580063"/>
              <a:gd name="connsiteY10" fmla="*/ 1912370 h 3813809"/>
              <a:gd name="connsiteX11" fmla="*/ 2634811 w 5580063"/>
              <a:gd name="connsiteY11" fmla="*/ 1905032 h 3813809"/>
              <a:gd name="connsiteX12" fmla="*/ 0 w 5580063"/>
              <a:gd name="connsiteY12" fmla="*/ 3716792 h 3813809"/>
              <a:gd name="connsiteX13" fmla="*/ 82550 w 5580063"/>
              <a:gd name="connsiteY13" fmla="*/ 0 h 3813809"/>
              <a:gd name="connsiteX14" fmla="*/ 5521325 w 5580063"/>
              <a:gd name="connsiteY14" fmla="*/ 0 h 3813809"/>
              <a:gd name="connsiteX15" fmla="*/ 2801937 w 5580063"/>
              <a:gd name="connsiteY15" fmla="*/ 1869916 h 381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0063" h="3813809">
                <a:moveTo>
                  <a:pt x="2801937" y="1943893"/>
                </a:moveTo>
                <a:lnTo>
                  <a:pt x="5521325" y="3813809"/>
                </a:lnTo>
                <a:lnTo>
                  <a:pt x="82550" y="3813809"/>
                </a:lnTo>
                <a:close/>
                <a:moveTo>
                  <a:pt x="5580062" y="107950"/>
                </a:moveTo>
                <a:lnTo>
                  <a:pt x="5580063" y="107950"/>
                </a:lnTo>
                <a:lnTo>
                  <a:pt x="5580063" y="3716792"/>
                </a:lnTo>
                <a:lnTo>
                  <a:pt x="2945252" y="1905032"/>
                </a:lnTo>
                <a:lnTo>
                  <a:pt x="2955925" y="1912370"/>
                </a:lnTo>
                <a:close/>
                <a:moveTo>
                  <a:pt x="0" y="107950"/>
                </a:moveTo>
                <a:lnTo>
                  <a:pt x="1" y="107950"/>
                </a:lnTo>
                <a:lnTo>
                  <a:pt x="2624138" y="1912370"/>
                </a:lnTo>
                <a:lnTo>
                  <a:pt x="2634811" y="1905032"/>
                </a:lnTo>
                <a:lnTo>
                  <a:pt x="0" y="3716792"/>
                </a:lnTo>
                <a:close/>
                <a:moveTo>
                  <a:pt x="82550" y="0"/>
                </a:moveTo>
                <a:lnTo>
                  <a:pt x="5521325" y="0"/>
                </a:lnTo>
                <a:lnTo>
                  <a:pt x="2801937" y="1869916"/>
                </a:lnTo>
                <a:close/>
              </a:path>
            </a:pathLst>
          </a:custGeom>
        </p:spPr>
        <p:txBody>
          <a:bodyPr wrap="square">
            <a:noAutofit/>
          </a:bodyPr>
          <a:lstStyle/>
          <a:p>
            <a:endParaRPr lang="en-US"/>
          </a:p>
        </p:txBody>
      </p:sp>
    </p:spTree>
    <p:extLst>
      <p:ext uri="{BB962C8B-B14F-4D97-AF65-F5344CB8AC3E}">
        <p14:creationId xmlns:p14="http://schemas.microsoft.com/office/powerpoint/2010/main" val="3613357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F41C87F5-163A-4B61-B314-F3AF2DB5E952}" type="datetime1">
              <a:rPr lang="id-ID" smtClean="0"/>
              <a:t>23/10/2020</a:t>
            </a:fld>
            <a:endParaRPr lang="id-ID"/>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DD4EEE6-C43A-4454-BE77-71DF300016DE}" type="slidenum">
              <a:rPr lang="id-ID" smtClean="0"/>
              <a:t>‹#›</a:t>
            </a:fld>
            <a:endParaRPr lang="id-ID"/>
          </a:p>
        </p:txBody>
      </p:sp>
    </p:spTree>
    <p:extLst>
      <p:ext uri="{BB962C8B-B14F-4D97-AF65-F5344CB8AC3E}">
        <p14:creationId xmlns:p14="http://schemas.microsoft.com/office/powerpoint/2010/main" val="5168929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8000" r="-58000"/>
          </a:stretch>
        </a:blipFill>
        <a:effectLst/>
      </p:bgPr>
    </p:bg>
    <p:spTree>
      <p:nvGrpSpPr>
        <p:cNvPr id="1" name=""/>
        <p:cNvGrpSpPr/>
        <p:nvPr/>
      </p:nvGrpSpPr>
      <p:grpSpPr>
        <a:xfrm>
          <a:off x="0" y="0"/>
          <a:ext cx="0" cy="0"/>
          <a:chOff x="0" y="0"/>
          <a:chExt cx="0" cy="0"/>
        </a:xfrm>
      </p:grpSpPr>
      <p:sp>
        <p:nvSpPr>
          <p:cNvPr id="8" name="Rectangle 7"/>
          <p:cNvSpPr/>
          <p:nvPr/>
        </p:nvSpPr>
        <p:spPr>
          <a:xfrm>
            <a:off x="2735463" y="346757"/>
            <a:ext cx="1278136" cy="284067"/>
          </a:xfrm>
          <a:prstGeom prst="rect">
            <a:avLst/>
          </a:prstGeom>
          <a:noFill/>
        </p:spPr>
        <p:txBody>
          <a:bodyPr wrap="none" lIns="84406" tIns="42203" rIns="84406" bIns="42203">
            <a:spAutoFit/>
          </a:bodyPr>
          <a:lstStyle/>
          <a:p>
            <a:pPr algn="ctr"/>
            <a:r>
              <a:rPr lang="en-US"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0" name="Straight Connector 9"/>
          <p:cNvCxnSpPr/>
          <p:nvPr/>
        </p:nvCxnSpPr>
        <p:spPr>
          <a:xfrm>
            <a:off x="2620771" y="693280"/>
            <a:ext cx="149701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Diamond 1"/>
          <p:cNvSpPr/>
          <p:nvPr/>
        </p:nvSpPr>
        <p:spPr>
          <a:xfrm>
            <a:off x="745588" y="1888588"/>
            <a:ext cx="5366825" cy="5366825"/>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US" sz="1662"/>
          </a:p>
        </p:txBody>
      </p:sp>
      <p:sp>
        <p:nvSpPr>
          <p:cNvPr id="6" name="Rectangle 5"/>
          <p:cNvSpPr/>
          <p:nvPr/>
        </p:nvSpPr>
        <p:spPr>
          <a:xfrm>
            <a:off x="1639223" y="3581789"/>
            <a:ext cx="3579555" cy="2573846"/>
          </a:xfrm>
          <a:prstGeom prst="rect">
            <a:avLst/>
          </a:prstGeom>
        </p:spPr>
        <p:txBody>
          <a:bodyPr wrap="square">
            <a:spAutoFit/>
          </a:bodyPr>
          <a:lstStyle/>
          <a:p>
            <a:pPr algn="ctr">
              <a:lnSpc>
                <a:spcPct val="150000"/>
              </a:lnSpc>
              <a:spcAft>
                <a:spcPts val="738"/>
              </a:spcAft>
            </a:pPr>
            <a:r>
              <a:rPr lang="en-US" sz="1108" dirty="0">
                <a:latin typeface="Open Sans"/>
                <a:ea typeface="Calibri" panose="020F0502020204030204" pitchFamily="34" charset="0"/>
                <a:cs typeface="Times New Roman" panose="02020603050405020304" pitchFamily="18" charset="0"/>
              </a:rPr>
              <a:t>Lorem</a:t>
            </a:r>
            <a:r>
              <a:rPr lang="id-ID"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merupakan</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salah</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satu</a:t>
            </a:r>
            <a:r>
              <a:rPr lang="en-US" sz="1108" dirty="0">
                <a:latin typeface="Open Sans"/>
                <a:ea typeface="Calibri" panose="020F0502020204030204" pitchFamily="34" charset="0"/>
                <a:cs typeface="Times New Roman" panose="02020603050405020304" pitchFamily="18" charset="0"/>
              </a:rPr>
              <a:t> social media yang paling </a:t>
            </a:r>
            <a:r>
              <a:rPr lang="en-US" sz="1108" dirty="0" err="1">
                <a:latin typeface="Open Sans"/>
                <a:ea typeface="Calibri" panose="020F0502020204030204" pitchFamily="34" charset="0"/>
                <a:cs typeface="Times New Roman" panose="02020603050405020304" pitchFamily="18" charset="0"/>
              </a:rPr>
              <a:t>banyak</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digunakan</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oleh</a:t>
            </a:r>
            <a:r>
              <a:rPr lang="en-US" sz="1108" dirty="0">
                <a:latin typeface="Open Sans"/>
                <a:ea typeface="Calibri" panose="020F0502020204030204" pitchFamily="34" charset="0"/>
                <a:cs typeface="Times New Roman" panose="02020603050405020304" pitchFamily="18" charset="0"/>
              </a:rPr>
              <a:t> para </a:t>
            </a:r>
            <a:r>
              <a:rPr lang="en-US" sz="1108" dirty="0" err="1">
                <a:latin typeface="Open Sans"/>
                <a:ea typeface="Calibri" panose="020F0502020204030204" pitchFamily="34" charset="0"/>
                <a:cs typeface="Times New Roman" panose="02020603050405020304" pitchFamily="18" charset="0"/>
              </a:rPr>
              <a:t>pengguna</a:t>
            </a:r>
            <a:r>
              <a:rPr lang="en-US" sz="1108" dirty="0">
                <a:latin typeface="Open Sans"/>
                <a:ea typeface="Calibri" panose="020F0502020204030204" pitchFamily="34" charset="0"/>
                <a:cs typeface="Times New Roman" panose="02020603050405020304" pitchFamily="18" charset="0"/>
              </a:rPr>
              <a:t> internet </a:t>
            </a:r>
            <a:r>
              <a:rPr lang="en-US" sz="1108" dirty="0" err="1">
                <a:latin typeface="Open Sans"/>
                <a:ea typeface="Calibri" panose="020F0502020204030204" pitchFamily="34" charset="0"/>
                <a:cs typeface="Times New Roman" panose="02020603050405020304" pitchFamily="18" charset="0"/>
              </a:rPr>
              <a:t>dengan</a:t>
            </a:r>
            <a:r>
              <a:rPr lang="en-US" sz="1108" dirty="0">
                <a:latin typeface="Open Sans"/>
                <a:ea typeface="Calibri" panose="020F0502020204030204" pitchFamily="34" charset="0"/>
                <a:cs typeface="Times New Roman" panose="02020603050405020304" pitchFamily="18" charset="0"/>
              </a:rPr>
              <a:t> </a:t>
            </a:r>
            <a:r>
              <a:rPr lang="id-ID" sz="1108" dirty="0">
                <a:latin typeface="Open Sans"/>
                <a:ea typeface="Calibri" panose="020F0502020204030204" pitchFamily="34" charset="0"/>
                <a:cs typeface="Times New Roman" panose="02020603050405020304" pitchFamily="18" charset="0"/>
              </a:rPr>
              <a:t>pengguna</a:t>
            </a:r>
            <a:r>
              <a:rPr lang="en-US" sz="1108" dirty="0">
                <a:latin typeface="Open Sans"/>
                <a:ea typeface="Calibri" panose="020F0502020204030204" pitchFamily="34" charset="0"/>
                <a:cs typeface="Times New Roman" panose="02020603050405020304" pitchFamily="18" charset="0"/>
              </a:rPr>
              <a:t> </a:t>
            </a:r>
            <a:r>
              <a:rPr lang="id-ID" sz="1108" dirty="0">
                <a:latin typeface="Open Sans"/>
                <a:ea typeface="Calibri" panose="020F0502020204030204" pitchFamily="34" charset="0"/>
                <a:cs typeface="Times New Roman" panose="02020603050405020304" pitchFamily="18" charset="0"/>
              </a:rPr>
              <a:t>terbanyak </a:t>
            </a:r>
            <a:r>
              <a:rPr lang="en-US" sz="1108" dirty="0" err="1">
                <a:latin typeface="Open Sans"/>
                <a:ea typeface="Calibri" panose="020F0502020204030204" pitchFamily="34" charset="0"/>
                <a:cs typeface="Times New Roman" panose="02020603050405020304" pitchFamily="18" charset="0"/>
              </a:rPr>
              <a:t>dibandingkan</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dengan</a:t>
            </a:r>
            <a:r>
              <a:rPr lang="en-US" sz="1108" dirty="0">
                <a:latin typeface="Open Sans"/>
                <a:ea typeface="Calibri" panose="020F0502020204030204" pitchFamily="34" charset="0"/>
                <a:cs typeface="Times New Roman" panose="02020603050405020304" pitchFamily="18" charset="0"/>
              </a:rPr>
              <a:t> social media </a:t>
            </a:r>
            <a:r>
              <a:rPr lang="en-US" sz="1108" dirty="0" err="1">
                <a:latin typeface="Open Sans"/>
                <a:ea typeface="Calibri" panose="020F0502020204030204" pitchFamily="34" charset="0"/>
                <a:cs typeface="Times New Roman" panose="02020603050405020304" pitchFamily="18" charset="0"/>
              </a:rPr>
              <a:t>lainnya</a:t>
            </a:r>
            <a:r>
              <a:rPr lang="en-US" sz="1108" dirty="0">
                <a:latin typeface="Open Sans"/>
                <a:ea typeface="Calibri" panose="020F0502020204030204" pitchFamily="34" charset="0"/>
                <a:cs typeface="Times New Roman" panose="02020603050405020304" pitchFamily="18" charset="0"/>
              </a:rPr>
              <a:t>.</a:t>
            </a:r>
            <a:endParaRPr lang="id-ID" sz="1108" dirty="0">
              <a:latin typeface="Open Sans"/>
              <a:ea typeface="Calibri" panose="020F0502020204030204" pitchFamily="34" charset="0"/>
              <a:cs typeface="Times New Roman" panose="02020603050405020304" pitchFamily="18" charset="0"/>
            </a:endParaRPr>
          </a:p>
          <a:p>
            <a:pPr algn="ctr">
              <a:lnSpc>
                <a:spcPct val="150000"/>
              </a:lnSpc>
              <a:spcAft>
                <a:spcPts val="738"/>
              </a:spcAft>
            </a:pPr>
            <a:r>
              <a:rPr lang="en-US" sz="1108" dirty="0" err="1">
                <a:latin typeface="Open Sans"/>
                <a:ea typeface="Calibri" panose="020F0502020204030204" pitchFamily="34" charset="0"/>
                <a:cs typeface="Times New Roman" panose="02020603050405020304" pitchFamily="18" charset="0"/>
              </a:rPr>
              <a:t>Seperti</a:t>
            </a:r>
            <a:r>
              <a:rPr lang="en-US" sz="1108" dirty="0">
                <a:latin typeface="Open Sans"/>
                <a:ea typeface="Calibri" panose="020F0502020204030204" pitchFamily="34" charset="0"/>
                <a:cs typeface="Times New Roman" panose="02020603050405020304" pitchFamily="18" charset="0"/>
              </a:rPr>
              <a:t> yang </a:t>
            </a:r>
            <a:r>
              <a:rPr lang="en-US" sz="1108" dirty="0" err="1">
                <a:latin typeface="Open Sans"/>
                <a:ea typeface="Calibri" panose="020F0502020204030204" pitchFamily="34" charset="0"/>
                <a:cs typeface="Times New Roman" panose="02020603050405020304" pitchFamily="18" charset="0"/>
              </a:rPr>
              <a:t>Anda</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ketahui</a:t>
            </a:r>
            <a:r>
              <a:rPr lang="en-US" sz="1108" dirty="0">
                <a:latin typeface="Open Sans"/>
                <a:ea typeface="Calibri" panose="020F0502020204030204" pitchFamily="34" charset="0"/>
                <a:cs typeface="Times New Roman" panose="02020603050405020304" pitchFamily="18" charset="0"/>
              </a:rPr>
              <a:t> </a:t>
            </a:r>
            <a:r>
              <a:rPr lang="en-US" sz="1108" dirty="0">
                <a:latin typeface="Open Sans"/>
                <a:ea typeface="Calibri" panose="020F0502020204030204" pitchFamily="34" charset="0"/>
                <a:cs typeface="Times New Roman" panose="02020603050405020304" pitchFamily="18" charset="0"/>
              </a:rPr>
              <a:t>lorem </a:t>
            </a:r>
            <a:r>
              <a:rPr lang="en-US" sz="1108" dirty="0" err="1">
                <a:latin typeface="Open Sans"/>
                <a:ea typeface="Calibri" panose="020F0502020204030204" pitchFamily="34" charset="0"/>
                <a:cs typeface="Times New Roman" panose="02020603050405020304" pitchFamily="18" charset="0"/>
              </a:rPr>
              <a:t>lebih</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berpusat</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pada</a:t>
            </a:r>
            <a:r>
              <a:rPr lang="en-US" sz="1108" dirty="0">
                <a:latin typeface="Open Sans"/>
                <a:ea typeface="Calibri" panose="020F0502020204030204" pitchFamily="34" charset="0"/>
                <a:cs typeface="Times New Roman" panose="02020603050405020304" pitchFamily="18" charset="0"/>
              </a:rPr>
              <a:t> storytelling yang </a:t>
            </a:r>
            <a:r>
              <a:rPr lang="en-US" sz="1108" dirty="0" err="1">
                <a:latin typeface="Open Sans"/>
                <a:ea typeface="Calibri" panose="020F0502020204030204" pitchFamily="34" charset="0"/>
                <a:cs typeface="Times New Roman" panose="02020603050405020304" pitchFamily="18" charset="0"/>
              </a:rPr>
              <a:t>disajikan</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dengan</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kekuatan</a:t>
            </a:r>
            <a:r>
              <a:rPr lang="en-US" sz="1108" dirty="0">
                <a:latin typeface="Open Sans"/>
                <a:ea typeface="Calibri" panose="020F0502020204030204" pitchFamily="34" charset="0"/>
                <a:cs typeface="Times New Roman" panose="02020603050405020304" pitchFamily="18" charset="0"/>
              </a:rPr>
              <a:t> visual </a:t>
            </a:r>
            <a:r>
              <a:rPr lang="en-US" sz="1108" dirty="0" err="1">
                <a:latin typeface="Open Sans"/>
                <a:ea typeface="Calibri" panose="020F0502020204030204" pitchFamily="34" charset="0"/>
                <a:cs typeface="Times New Roman" panose="02020603050405020304" pitchFamily="18" charset="0"/>
              </a:rPr>
              <a:t>konten</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Inilah</a:t>
            </a:r>
            <a:r>
              <a:rPr lang="en-US" sz="1108" dirty="0">
                <a:latin typeface="Open Sans"/>
                <a:ea typeface="Calibri" panose="020F0502020204030204" pitchFamily="34" charset="0"/>
                <a:cs typeface="Times New Roman" panose="02020603050405020304" pitchFamily="18" charset="0"/>
              </a:rPr>
              <a:t> yang </a:t>
            </a:r>
            <a:r>
              <a:rPr lang="en-US" sz="1108" dirty="0" err="1">
                <a:latin typeface="Open Sans"/>
                <a:ea typeface="Calibri" panose="020F0502020204030204" pitchFamily="34" charset="0"/>
                <a:cs typeface="Times New Roman" panose="02020603050405020304" pitchFamily="18" charset="0"/>
              </a:rPr>
              <a:t>menyebabkan</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pengguna</a:t>
            </a:r>
            <a:r>
              <a:rPr lang="en-US" sz="1108" dirty="0">
                <a:latin typeface="Open Sans"/>
                <a:ea typeface="Calibri" panose="020F0502020204030204" pitchFamily="34" charset="0"/>
                <a:cs typeface="Times New Roman" panose="02020603050405020304" pitchFamily="18" charset="0"/>
              </a:rPr>
              <a:t> </a:t>
            </a:r>
            <a:r>
              <a:rPr lang="en-US" sz="1108" dirty="0">
                <a:latin typeface="Open Sans"/>
                <a:ea typeface="Calibri" panose="020F0502020204030204" pitchFamily="34" charset="0"/>
                <a:cs typeface="Times New Roman" panose="02020603050405020304" pitchFamily="18" charset="0"/>
              </a:rPr>
              <a:t>lorem </a:t>
            </a:r>
            <a:r>
              <a:rPr lang="en-US" sz="1108" dirty="0" err="1">
                <a:latin typeface="Open Sans"/>
                <a:ea typeface="Calibri" panose="020F0502020204030204" pitchFamily="34" charset="0"/>
                <a:cs typeface="Times New Roman" panose="02020603050405020304" pitchFamily="18" charset="0"/>
              </a:rPr>
              <a:t>terus</a:t>
            </a:r>
            <a:r>
              <a:rPr lang="en-US" sz="1108" dirty="0">
                <a:latin typeface="Open Sans"/>
                <a:ea typeface="Calibri" panose="020F0502020204030204" pitchFamily="34" charset="0"/>
                <a:cs typeface="Times New Roman" panose="02020603050405020304" pitchFamily="18" charset="0"/>
              </a:rPr>
              <a:t> </a:t>
            </a:r>
            <a:r>
              <a:rPr lang="en-US" sz="1108" dirty="0" err="1">
                <a:latin typeface="Open Sans"/>
                <a:ea typeface="Calibri" panose="020F0502020204030204" pitchFamily="34" charset="0"/>
                <a:cs typeface="Times New Roman" panose="02020603050405020304" pitchFamily="18" charset="0"/>
              </a:rPr>
              <a:t>bertambah</a:t>
            </a:r>
            <a:r>
              <a:rPr lang="id-ID" sz="1108" dirty="0">
                <a:latin typeface="Open Sans"/>
                <a:ea typeface="Calibri" panose="020F0502020204030204" pitchFamily="34" charset="0"/>
                <a:cs typeface="Times New Roman" panose="02020603050405020304" pitchFamily="18" charset="0"/>
              </a:rPr>
              <a:t>”.</a:t>
            </a:r>
            <a:endParaRPr lang="id-ID" sz="1108" dirty="0">
              <a:latin typeface="Open Sans"/>
              <a:ea typeface="Calibri" panose="020F0502020204030204" pitchFamily="34" charset="0"/>
              <a:cs typeface="Times New Roman" panose="02020603050405020304" pitchFamily="18" charset="0"/>
            </a:endParaRPr>
          </a:p>
          <a:p>
            <a:pPr algn="ctr">
              <a:lnSpc>
                <a:spcPct val="150000"/>
              </a:lnSpc>
              <a:spcAft>
                <a:spcPts val="738"/>
              </a:spcAft>
            </a:pPr>
            <a:endParaRPr lang="id-ID" sz="1108" dirty="0">
              <a:latin typeface="Open Sans"/>
              <a:ea typeface="Calibri" panose="020F0502020204030204" pitchFamily="34" charset="0"/>
              <a:cs typeface="Times New Roman" panose="02020603050405020304" pitchFamily="18" charset="0"/>
            </a:endParaRPr>
          </a:p>
        </p:txBody>
      </p:sp>
      <p:sp>
        <p:nvSpPr>
          <p:cNvPr id="5" name="Rectangle 4"/>
          <p:cNvSpPr/>
          <p:nvPr/>
        </p:nvSpPr>
        <p:spPr>
          <a:xfrm>
            <a:off x="2220866" y="3200292"/>
            <a:ext cx="2416268" cy="369282"/>
          </a:xfrm>
          <a:prstGeom prst="rect">
            <a:avLst/>
          </a:prstGeom>
          <a:noFill/>
        </p:spPr>
        <p:txBody>
          <a:bodyPr wrap="none" lIns="84406" tIns="42203" rIns="84406" bIns="42203">
            <a:spAutoFit/>
          </a:bodyPr>
          <a:lstStyle/>
          <a:p>
            <a:pPr algn="ctr"/>
            <a:r>
              <a:rPr lang="id-ID" sz="1846" dirty="0">
                <a:ln w="0"/>
                <a:latin typeface="Segoe UI Black" panose="020B0A02040204020203" pitchFamily="34" charset="0"/>
                <a:ea typeface="Segoe UI Black" panose="020B0A02040204020203" pitchFamily="34" charset="0"/>
                <a:cs typeface="Segoe UI Black" panose="020B0A02040204020203" pitchFamily="34" charset="0"/>
              </a:rPr>
              <a:t>KATA PENGANTAR</a:t>
            </a:r>
            <a:endParaRPr lang="en-US" sz="1846" dirty="0">
              <a:ln w="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592788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2198" y="1022204"/>
            <a:ext cx="5609022" cy="1200329"/>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3" name="Rectangle 22"/>
          <p:cNvSpPr/>
          <p:nvPr/>
        </p:nvSpPr>
        <p:spPr>
          <a:xfrm>
            <a:off x="812691" y="3890410"/>
            <a:ext cx="1278136" cy="284067"/>
          </a:xfrm>
          <a:prstGeom prst="rect">
            <a:avLst/>
          </a:prstGeom>
          <a:noFill/>
        </p:spPr>
        <p:txBody>
          <a:bodyPr wrap="none" lIns="84406" tIns="42203" rIns="84406" bIns="42203">
            <a:spAutoFit/>
          </a:bodyPr>
          <a:lstStyle/>
          <a:p>
            <a:pPr algn="ctr"/>
            <a:r>
              <a:rPr lang="en-US" sz="1292" b="1" dirty="0" smtClean="0">
                <a:ln w="0"/>
                <a:solidFill>
                  <a:srgbClr val="EB1A64"/>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rgbClr val="EB1A64"/>
              </a:solidFill>
              <a:latin typeface="Segoe UI" panose="020B0502040204020203" pitchFamily="34" charset="0"/>
              <a:ea typeface="Tahoma" panose="020B0604030504040204" pitchFamily="34" charset="0"/>
              <a:cs typeface="Segoe UI" panose="020B0502040204020203" pitchFamily="34" charset="0"/>
            </a:endParaRPr>
          </a:p>
        </p:txBody>
      </p:sp>
      <p:sp>
        <p:nvSpPr>
          <p:cNvPr id="10" name="Rectangle 9"/>
          <p:cNvSpPr/>
          <p:nvPr/>
        </p:nvSpPr>
        <p:spPr>
          <a:xfrm>
            <a:off x="529274" y="4160156"/>
            <a:ext cx="1921591" cy="1115305"/>
          </a:xfrm>
          <a:prstGeom prst="rect">
            <a:avLst/>
          </a:prstGeom>
        </p:spPr>
        <p:txBody>
          <a:bodyPr wrap="square">
            <a:spAutoFit/>
          </a:bodyPr>
          <a:lstStyle/>
          <a:p>
            <a:pPr algn="ctr"/>
            <a:r>
              <a:rPr lang="id-ID" sz="1100" dirty="0">
                <a:solidFill>
                  <a:schemeClr val="bg2">
                    <a:lumMod val="25000"/>
                  </a:schemeClr>
                </a:solidFill>
                <a:latin typeface="Open Sans"/>
              </a:rPr>
              <a:t>Lorem ipsum dolor sit amet, consectetur adipiscing elit. Cras non tristique magna. Sed sodales lobortis est sit amet placerat.</a:t>
            </a:r>
          </a:p>
        </p:txBody>
      </p:sp>
      <p:sp>
        <p:nvSpPr>
          <p:cNvPr id="25" name="Rectangle 24"/>
          <p:cNvSpPr/>
          <p:nvPr/>
        </p:nvSpPr>
        <p:spPr>
          <a:xfrm>
            <a:off x="2826551" y="3890410"/>
            <a:ext cx="1278136" cy="284067"/>
          </a:xfrm>
          <a:prstGeom prst="rect">
            <a:avLst/>
          </a:prstGeom>
          <a:noFill/>
        </p:spPr>
        <p:txBody>
          <a:bodyPr wrap="none" lIns="84406" tIns="42203" rIns="84406" bIns="42203">
            <a:spAutoFit/>
          </a:bodyPr>
          <a:lstStyle/>
          <a:p>
            <a:pPr algn="ctr"/>
            <a:r>
              <a:rPr lang="en-US" sz="1292" b="1" dirty="0" smtClean="0">
                <a:ln w="0"/>
                <a:solidFill>
                  <a:srgbClr val="FB741B"/>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rgbClr val="FB741B"/>
              </a:solidFill>
              <a:latin typeface="Segoe UI" panose="020B0502040204020203" pitchFamily="34" charset="0"/>
              <a:ea typeface="Tahoma" panose="020B0604030504040204" pitchFamily="34" charset="0"/>
              <a:cs typeface="Segoe UI" panose="020B0502040204020203" pitchFamily="34" charset="0"/>
            </a:endParaRPr>
          </a:p>
        </p:txBody>
      </p:sp>
      <p:sp>
        <p:nvSpPr>
          <p:cNvPr id="27" name="Rectangle 26"/>
          <p:cNvSpPr/>
          <p:nvPr/>
        </p:nvSpPr>
        <p:spPr>
          <a:xfrm>
            <a:off x="4829662" y="3890410"/>
            <a:ext cx="1278136" cy="284067"/>
          </a:xfrm>
          <a:prstGeom prst="rect">
            <a:avLst/>
          </a:prstGeom>
          <a:noFill/>
        </p:spPr>
        <p:txBody>
          <a:bodyPr wrap="none" lIns="84406" tIns="42203" rIns="84406" bIns="42203">
            <a:spAutoFit/>
          </a:bodyPr>
          <a:lstStyle/>
          <a:p>
            <a:pPr algn="ctr"/>
            <a:r>
              <a:rPr lang="en-US" sz="1292" b="1" dirty="0" smtClean="0">
                <a:ln w="0"/>
                <a:solidFill>
                  <a:srgbClr val="722AD9"/>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rgbClr val="722AD9"/>
              </a:solidFill>
              <a:latin typeface="Segoe UI" panose="020B0502040204020203" pitchFamily="34" charset="0"/>
              <a:ea typeface="Tahoma" panose="020B0604030504040204" pitchFamily="34" charset="0"/>
              <a:cs typeface="Segoe UI" panose="020B0502040204020203" pitchFamily="34" charset="0"/>
            </a:endParaRPr>
          </a:p>
        </p:txBody>
      </p:sp>
      <p:sp>
        <p:nvSpPr>
          <p:cNvPr id="29" name="Rectangle 28"/>
          <p:cNvSpPr/>
          <p:nvPr/>
        </p:nvSpPr>
        <p:spPr>
          <a:xfrm>
            <a:off x="2510052" y="4160156"/>
            <a:ext cx="1921591" cy="1115305"/>
          </a:xfrm>
          <a:prstGeom prst="rect">
            <a:avLst/>
          </a:prstGeom>
        </p:spPr>
        <p:txBody>
          <a:bodyPr wrap="square">
            <a:spAutoFit/>
          </a:bodyPr>
          <a:lstStyle/>
          <a:p>
            <a:pPr algn="ctr"/>
            <a:r>
              <a:rPr lang="id-ID" sz="1100" dirty="0">
                <a:solidFill>
                  <a:schemeClr val="bg2">
                    <a:lumMod val="25000"/>
                  </a:schemeClr>
                </a:solidFill>
                <a:latin typeface="Open Sans"/>
              </a:rPr>
              <a:t>Lorem ipsum dolor sit amet, consectetur adipiscing elit. Cras non tristique magna. Sed sodales lobortis est sit amet placerat.</a:t>
            </a:r>
          </a:p>
        </p:txBody>
      </p:sp>
      <p:sp>
        <p:nvSpPr>
          <p:cNvPr id="30" name="Rectangle 29"/>
          <p:cNvSpPr/>
          <p:nvPr/>
        </p:nvSpPr>
        <p:spPr>
          <a:xfrm>
            <a:off x="4537484" y="4160156"/>
            <a:ext cx="1921591" cy="1115305"/>
          </a:xfrm>
          <a:prstGeom prst="rect">
            <a:avLst/>
          </a:prstGeom>
        </p:spPr>
        <p:txBody>
          <a:bodyPr wrap="square">
            <a:spAutoFit/>
          </a:bodyPr>
          <a:lstStyle/>
          <a:p>
            <a:pPr algn="ctr"/>
            <a:r>
              <a:rPr lang="id-ID" sz="1100" dirty="0">
                <a:solidFill>
                  <a:schemeClr val="bg2">
                    <a:lumMod val="25000"/>
                  </a:schemeClr>
                </a:solidFill>
                <a:latin typeface="Open Sans"/>
              </a:rPr>
              <a:t>Lorem ipsum dolor sit amet, consectetur adipiscing elit. Cras non tristique magna. Sed sodales lobortis est sit amet placerat.</a:t>
            </a:r>
          </a:p>
        </p:txBody>
      </p:sp>
      <p:sp>
        <p:nvSpPr>
          <p:cNvPr id="44" name="Rectangle 43"/>
          <p:cNvSpPr/>
          <p:nvPr/>
        </p:nvSpPr>
        <p:spPr>
          <a:xfrm>
            <a:off x="617979" y="5807409"/>
            <a:ext cx="5609022" cy="2308324"/>
          </a:xfrm>
          <a:prstGeom prst="rect">
            <a:avLst/>
          </a:prstGeom>
        </p:spPr>
        <p:txBody>
          <a:bodyPr wrap="square">
            <a:spAutoFit/>
          </a:bodyPr>
          <a:lstStyle/>
          <a:p>
            <a:pPr>
              <a:lnSpc>
                <a:spcPct val="150000"/>
              </a:lnSpc>
            </a:pPr>
            <a:r>
              <a:rPr lang="id-ID" sz="1200" dirty="0">
                <a:solidFill>
                  <a:srgbClr val="000000"/>
                </a:solidFill>
                <a:latin typeface="Open Sans"/>
              </a:rPr>
              <a:t>Donec </a:t>
            </a:r>
            <a:r>
              <a:rPr lang="id-ID" sz="1200" dirty="0">
                <a:solidFill>
                  <a:srgbClr val="000000"/>
                </a:solidFill>
                <a:latin typeface="Open Sans"/>
              </a:rPr>
              <a:t>fermentum ligula et interdum varius. Nam malesuada massa id pulvinar volutpat. Cras sollicitudin convallis orci ullamcorper mollis. Nam sed sapien sapien. Nunc justo libero, tristique sed enim eu, tristique fringilla felis. Ut euismod nibh in pharetra molestie. </a:t>
            </a:r>
            <a:endParaRPr lang="id-ID" sz="1200" dirty="0">
              <a:solidFill>
                <a:srgbClr val="000000"/>
              </a:solidFill>
              <a:latin typeface="Open Sans"/>
            </a:endParaRPr>
          </a:p>
          <a:p>
            <a:pPr>
              <a:lnSpc>
                <a:spcPct val="150000"/>
              </a:lnSpc>
            </a:pPr>
            <a:endParaRPr lang="id-ID" sz="1200" dirty="0">
              <a:solidFill>
                <a:srgbClr val="000000"/>
              </a:solidFill>
              <a:latin typeface="Open Sans"/>
            </a:endParaRPr>
          </a:p>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grpSp>
        <p:nvGrpSpPr>
          <p:cNvPr id="8" name="Group 7"/>
          <p:cNvGrpSpPr/>
          <p:nvPr/>
        </p:nvGrpSpPr>
        <p:grpSpPr>
          <a:xfrm>
            <a:off x="2989577" y="2854738"/>
            <a:ext cx="870520" cy="870520"/>
            <a:chOff x="2952958" y="3157104"/>
            <a:chExt cx="943063" cy="943063"/>
          </a:xfrm>
        </p:grpSpPr>
        <p:sp>
          <p:nvSpPr>
            <p:cNvPr id="26" name="Oval 25"/>
            <p:cNvSpPr/>
            <p:nvPr/>
          </p:nvSpPr>
          <p:spPr>
            <a:xfrm>
              <a:off x="2952958" y="3157104"/>
              <a:ext cx="943063" cy="943063"/>
            </a:xfrm>
            <a:prstGeom prst="ellips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31" name="Picture 6" descr="Hasil gambar untuk igtv icon png white"/>
            <p:cNvPicPr>
              <a:picLocks noChangeAspect="1" noChangeArrowheads="1"/>
            </p:cNvPicPr>
            <p:nvPr/>
          </p:nvPicPr>
          <p:blipFill rotWithShape="1">
            <a:blip r:embed="rId2">
              <a:extLst>
                <a:ext uri="{28A0092B-C50C-407E-A947-70E740481C1C}">
                  <a14:useLocalDpi xmlns:a14="http://schemas.microsoft.com/office/drawing/2010/main" val="0"/>
                </a:ext>
              </a:extLst>
            </a:blip>
            <a:srcRect l="28712" t="14482" r="27356" b="19711"/>
            <a:stretch/>
          </p:blipFill>
          <p:spPr bwMode="auto">
            <a:xfrm>
              <a:off x="3085974" y="3223026"/>
              <a:ext cx="656387" cy="737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957919" y="2854738"/>
            <a:ext cx="870520" cy="870520"/>
            <a:chOff x="614835" y="3092023"/>
            <a:chExt cx="943063" cy="943063"/>
          </a:xfrm>
        </p:grpSpPr>
        <p:sp>
          <p:nvSpPr>
            <p:cNvPr id="28" name="Oval 27"/>
            <p:cNvSpPr/>
            <p:nvPr/>
          </p:nvSpPr>
          <p:spPr>
            <a:xfrm>
              <a:off x="614835" y="3092023"/>
              <a:ext cx="943063" cy="943063"/>
            </a:xfrm>
            <a:prstGeom prst="ellipse">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32" name="Picture 10" descr="Hasil gambar untuk ig story icon png wh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09" r="12881" b="54439"/>
            <a:stretch/>
          </p:blipFill>
          <p:spPr bwMode="auto">
            <a:xfrm>
              <a:off x="724286" y="3205996"/>
              <a:ext cx="751513" cy="7365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083424" y="2854738"/>
            <a:ext cx="870520" cy="870520"/>
            <a:chOff x="5221292" y="3073879"/>
            <a:chExt cx="943063" cy="943063"/>
          </a:xfrm>
        </p:grpSpPr>
        <p:sp>
          <p:nvSpPr>
            <p:cNvPr id="24" name="Oval 23"/>
            <p:cNvSpPr/>
            <p:nvPr/>
          </p:nvSpPr>
          <p:spPr>
            <a:xfrm>
              <a:off x="5221292" y="3073879"/>
              <a:ext cx="943063" cy="943063"/>
            </a:xfrm>
            <a:prstGeom prst="ellipse">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33" name="Picture 2" descr="Hasil gambar untuk hashtag icon white 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369" b="73031" l="21724" r="80209">
                          <a14:backgroundMark x1="31330" y1="50198" x2="31330" y2="50198"/>
                        </a14:backgroundRemoval>
                      </a14:imgEffect>
                    </a14:imgLayer>
                  </a14:imgProps>
                </a:ext>
                <a:ext uri="{28A0092B-C50C-407E-A947-70E740481C1C}">
                  <a14:useLocalDpi xmlns:a14="http://schemas.microsoft.com/office/drawing/2010/main" val="0"/>
                </a:ext>
              </a:extLst>
            </a:blip>
            <a:srcRect l="14413" t="13786" r="12480" b="20386"/>
            <a:stretch/>
          </p:blipFill>
          <p:spPr bwMode="auto">
            <a:xfrm>
              <a:off x="5349318" y="3223187"/>
              <a:ext cx="713153" cy="69154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Freeform 33"/>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extBox 35"/>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39" name="Rectangle 38"/>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41" name="Rectangle 40"/>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10</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42" name="Rectangle 41"/>
          <p:cNvSpPr/>
          <p:nvPr/>
        </p:nvSpPr>
        <p:spPr>
          <a:xfrm>
            <a:off x="534572"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3" name="Straight Connector 2"/>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257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20" name="Rectangle 19"/>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1" name="Rectangle 20"/>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11</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Rectangle 21"/>
          <p:cNvSpPr/>
          <p:nvPr/>
        </p:nvSpPr>
        <p:spPr>
          <a:xfrm>
            <a:off x="534572"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24" name="Straight Connector 23"/>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72817" y="993976"/>
            <a:ext cx="2634616" cy="4801314"/>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endParaRPr lang="id-ID" sz="1200" dirty="0">
              <a:solidFill>
                <a:srgbClr val="000000"/>
              </a:solidFill>
              <a:latin typeface="Open Sans"/>
            </a:endParaRPr>
          </a:p>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26" name="Rectangle 25"/>
          <p:cNvSpPr/>
          <p:nvPr/>
        </p:nvSpPr>
        <p:spPr>
          <a:xfrm>
            <a:off x="3792980" y="1003469"/>
            <a:ext cx="2627189" cy="1200329"/>
          </a:xfrm>
          <a:prstGeom prst="rect">
            <a:avLst/>
          </a:prstGeom>
        </p:spPr>
        <p:txBody>
          <a:bodyPr wrap="square">
            <a:spAutoFit/>
          </a:bodyPr>
          <a:lstStyle/>
          <a:p>
            <a:pPr>
              <a:lnSpc>
                <a:spcPct val="150000"/>
              </a:lnSpc>
            </a:pPr>
            <a:r>
              <a:rPr lang="id-ID" sz="1200" dirty="0">
                <a:solidFill>
                  <a:schemeClr val="bg2">
                    <a:lumMod val="25000"/>
                  </a:schemeClr>
                </a:solidFill>
                <a:latin typeface="Open Sans"/>
              </a:rPr>
              <a:t>Lorem ipsum dolor sit amet, consectetur adipiscing elit. Cras non tristique magna. Sed sodales lobortis est sit amet placerat.</a:t>
            </a:r>
          </a:p>
        </p:txBody>
      </p:sp>
      <p:sp>
        <p:nvSpPr>
          <p:cNvPr id="27" name="Rectangle 26"/>
          <p:cNvSpPr/>
          <p:nvPr/>
        </p:nvSpPr>
        <p:spPr>
          <a:xfrm>
            <a:off x="628266" y="6578943"/>
            <a:ext cx="5609022" cy="1200329"/>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5" name="Picture Placeholder 4"/>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410" t="-358" r="31722" b="358"/>
          <a:stretch/>
        </p:blipFill>
        <p:spPr/>
      </p:pic>
    </p:spTree>
    <p:extLst>
      <p:ext uri="{BB962C8B-B14F-4D97-AF65-F5344CB8AC3E}">
        <p14:creationId xmlns:p14="http://schemas.microsoft.com/office/powerpoint/2010/main" val="1230770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r="-52000"/>
          </a:stretch>
        </a:blipFill>
        <a:effectLst/>
      </p:bgPr>
    </p:bg>
    <p:spTree>
      <p:nvGrpSpPr>
        <p:cNvPr id="1" name=""/>
        <p:cNvGrpSpPr/>
        <p:nvPr/>
      </p:nvGrpSpPr>
      <p:grpSpPr>
        <a:xfrm>
          <a:off x="0" y="0"/>
          <a:ext cx="0" cy="0"/>
          <a:chOff x="0" y="0"/>
          <a:chExt cx="0" cy="0"/>
        </a:xfrm>
      </p:grpSpPr>
      <p:sp>
        <p:nvSpPr>
          <p:cNvPr id="7" name="Parallelogram 6"/>
          <p:cNvSpPr/>
          <p:nvPr/>
        </p:nvSpPr>
        <p:spPr>
          <a:xfrm rot="16200000">
            <a:off x="1512754" y="585532"/>
            <a:ext cx="4096263" cy="6594231"/>
          </a:xfrm>
          <a:prstGeom prst="parallelogram">
            <a:avLst>
              <a:gd name="adj" fmla="val 41560"/>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 name="Flowchart: Off-page Connector 2"/>
          <p:cNvSpPr/>
          <p:nvPr/>
        </p:nvSpPr>
        <p:spPr>
          <a:xfrm flipV="1">
            <a:off x="0" y="4876800"/>
            <a:ext cx="6858000" cy="4267200"/>
          </a:xfrm>
          <a:prstGeom prst="flowChartOffpageConnector">
            <a:avLst/>
          </a:prstGeom>
          <a:gradFill>
            <a:gsLst>
              <a:gs pos="0">
                <a:srgbClr val="EB1A64"/>
              </a:gs>
              <a:gs pos="100000">
                <a:srgbClr val="722A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 name="Isosceles Triangle 3"/>
          <p:cNvSpPr/>
          <p:nvPr/>
        </p:nvSpPr>
        <p:spPr>
          <a:xfrm rot="5400000">
            <a:off x="704035" y="-97060"/>
            <a:ext cx="2330205" cy="3738274"/>
          </a:xfrm>
          <a:prstGeom prs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4" name="Freeform 23"/>
          <p:cNvSpPr/>
          <p:nvPr/>
        </p:nvSpPr>
        <p:spPr>
          <a:xfrm>
            <a:off x="0" y="-5571"/>
            <a:ext cx="6866546" cy="2523688"/>
          </a:xfrm>
          <a:custGeom>
            <a:avLst/>
            <a:gdLst>
              <a:gd name="connsiteX0" fmla="*/ 3429000 w 6858000"/>
              <a:gd name="connsiteY0" fmla="*/ 2528949 h 2528949"/>
              <a:gd name="connsiteX1" fmla="*/ 6858000 w 6858000"/>
              <a:gd name="connsiteY1" fmla="*/ 1675509 h 2528949"/>
              <a:gd name="connsiteX2" fmla="*/ 6858000 w 6858000"/>
              <a:gd name="connsiteY2" fmla="*/ 0 h 2528949"/>
              <a:gd name="connsiteX3" fmla="*/ 0 w 6858000"/>
              <a:gd name="connsiteY3" fmla="*/ 0 h 2528949"/>
              <a:gd name="connsiteX4" fmla="*/ 0 w 6858000"/>
              <a:gd name="connsiteY4" fmla="*/ 1675509 h 252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528949">
                <a:moveTo>
                  <a:pt x="3429000" y="2528949"/>
                </a:moveTo>
                <a:lnTo>
                  <a:pt x="6858000" y="1675509"/>
                </a:lnTo>
                <a:lnTo>
                  <a:pt x="6858000" y="0"/>
                </a:lnTo>
                <a:lnTo>
                  <a:pt x="0" y="0"/>
                </a:lnTo>
                <a:lnTo>
                  <a:pt x="0" y="1675509"/>
                </a:lnTo>
                <a:close/>
              </a:path>
            </a:pathLst>
          </a:cu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Isosceles Triangle 15"/>
          <p:cNvSpPr/>
          <p:nvPr/>
        </p:nvSpPr>
        <p:spPr>
          <a:xfrm rot="16200000" flipH="1">
            <a:off x="4000703" y="180673"/>
            <a:ext cx="1976321" cy="3738274"/>
          </a:xfrm>
          <a:prstGeom prs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Rectangle 26"/>
          <p:cNvSpPr/>
          <p:nvPr/>
        </p:nvSpPr>
        <p:spPr>
          <a:xfrm>
            <a:off x="2831720" y="470804"/>
            <a:ext cx="1835981" cy="483031"/>
          </a:xfrm>
          <a:prstGeom prst="rect">
            <a:avLst/>
          </a:prstGeom>
          <a:noFill/>
        </p:spPr>
        <p:txBody>
          <a:bodyPr wrap="none" lIns="84406" tIns="42203" rIns="84406" bIns="42203">
            <a:spAutoFit/>
          </a:bodyPr>
          <a:lstStyle/>
          <a:p>
            <a:pPr algn="ctr"/>
            <a:r>
              <a:rPr lang="id-ID" sz="2585" dirty="0">
                <a:ln w="0"/>
                <a:solidFill>
                  <a:schemeClr val="bg1"/>
                </a:solidFill>
                <a:latin typeface="Longhaul" pitchFamily="2" charset="0"/>
              </a:rPr>
              <a:t>Logo Anda</a:t>
            </a:r>
            <a:endParaRPr lang="en-US" sz="2585" dirty="0">
              <a:ln w="0"/>
              <a:solidFill>
                <a:schemeClr val="bg1"/>
              </a:solidFill>
              <a:latin typeface="Longhaul" pitchFamily="2" charset="0"/>
            </a:endParaRPr>
          </a:p>
        </p:txBody>
      </p:sp>
      <p:grpSp>
        <p:nvGrpSpPr>
          <p:cNvPr id="28" name="Group 27"/>
          <p:cNvGrpSpPr/>
          <p:nvPr/>
        </p:nvGrpSpPr>
        <p:grpSpPr>
          <a:xfrm flipH="1">
            <a:off x="2353216" y="465637"/>
            <a:ext cx="421927" cy="487350"/>
            <a:chOff x="8451851" y="10483850"/>
            <a:chExt cx="1412875" cy="1631950"/>
          </a:xfrm>
          <a:solidFill>
            <a:schemeClr val="bg1"/>
          </a:solidFill>
        </p:grpSpPr>
        <p:sp>
          <p:nvSpPr>
            <p:cNvPr id="29"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0"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1"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4"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5"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sp>
        <p:nvSpPr>
          <p:cNvPr id="25" name="Rectangle 24"/>
          <p:cNvSpPr/>
          <p:nvPr/>
        </p:nvSpPr>
        <p:spPr>
          <a:xfrm>
            <a:off x="1644470" y="3085413"/>
            <a:ext cx="3591269" cy="1449002"/>
          </a:xfrm>
          <a:prstGeom prst="rect">
            <a:avLst/>
          </a:prstGeom>
          <a:noFill/>
        </p:spPr>
        <p:txBody>
          <a:bodyPr wrap="none" lIns="84406" tIns="42203" rIns="84406" bIns="42203">
            <a:spAutoFit/>
          </a:bodyPr>
          <a:lstStyle/>
          <a:p>
            <a:pPr algn="ctr"/>
            <a:r>
              <a:rPr lang="id-ID"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rPr>
              <a:t>3</a:t>
            </a:r>
          </a:p>
        </p:txBody>
      </p:sp>
      <p:sp>
        <p:nvSpPr>
          <p:cNvPr id="26" name="Rectangle 25"/>
          <p:cNvSpPr/>
          <p:nvPr/>
        </p:nvSpPr>
        <p:spPr>
          <a:xfrm>
            <a:off x="1710935" y="6124860"/>
            <a:ext cx="3515312" cy="1285737"/>
          </a:xfrm>
          <a:prstGeom prst="rect">
            <a:avLst/>
          </a:prstGeom>
        </p:spPr>
        <p:txBody>
          <a:bodyPr wrap="square">
            <a:spAutoFit/>
          </a:bodyPr>
          <a:lstStyle/>
          <a:p>
            <a:pPr algn="ctr"/>
            <a:r>
              <a:rPr lang="id-ID" sz="2585" dirty="0">
                <a:solidFill>
                  <a:schemeClr val="bg1"/>
                </a:solidFill>
                <a:ea typeface="Tahoma" panose="020B0604030504040204" pitchFamily="34" charset="0"/>
                <a:cs typeface="Tahoma" panose="020B0604030504040204" pitchFamily="34" charset="0"/>
              </a:rPr>
              <a:t>LOREM IPSUM DOLOR SIT AMET CONSECTETUR ADIPISCING ELIT</a:t>
            </a:r>
            <a:endParaRPr lang="id-ID" sz="2585"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3480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4464919" y="5032595"/>
            <a:ext cx="2001677" cy="4268348"/>
          </a:xfrm>
          <a:prstGeom prst="rect">
            <a:avLst/>
          </a:prstGeom>
        </p:spPr>
        <p:txBody>
          <a:bodyPr wrap="square">
            <a:spAutoFit/>
          </a:bodyPr>
          <a:lstStyle/>
          <a:p>
            <a:pPr algn="just">
              <a:lnSpc>
                <a:spcPct val="150000"/>
              </a:lnSpc>
            </a:pPr>
            <a:r>
              <a:rPr lang="id-ID" sz="1292" dirty="0">
                <a:solidFill>
                  <a:schemeClr val="bg1"/>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gn="just">
              <a:lnSpc>
                <a:spcPct val="150000"/>
              </a:lnSpc>
            </a:pPr>
            <a:endParaRPr lang="id-ID" sz="1292" dirty="0">
              <a:solidFill>
                <a:schemeClr val="bg1"/>
              </a:solidFill>
              <a:latin typeface="Open Sans"/>
            </a:endParaRPr>
          </a:p>
        </p:txBody>
      </p:sp>
      <p:sp>
        <p:nvSpPr>
          <p:cNvPr id="16" name="Freeform 15"/>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18" name="Rectangle 17"/>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1" name="Rectangle 20"/>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13</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Rectangle 21"/>
          <p:cNvSpPr/>
          <p:nvPr/>
        </p:nvSpPr>
        <p:spPr>
          <a:xfrm>
            <a:off x="572817"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III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23" name="Straight Connector 22"/>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28266" y="4370316"/>
            <a:ext cx="5609022" cy="1200329"/>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5" name="Rectangle 24"/>
          <p:cNvSpPr/>
          <p:nvPr/>
        </p:nvSpPr>
        <p:spPr>
          <a:xfrm>
            <a:off x="2943297" y="5580368"/>
            <a:ext cx="3293991"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27" name="Picture Placeholder 2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28" r="128"/>
          <a:stretch>
            <a:fillRect/>
          </a:stretch>
        </p:blipFill>
        <p:spPr/>
      </p:pic>
      <p:pic>
        <p:nvPicPr>
          <p:cNvPr id="28" name="Picture Placeholder 2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1162" b="11162"/>
          <a:stretch>
            <a:fillRect/>
          </a:stretch>
        </p:blipFill>
        <p:spPr/>
      </p:pic>
    </p:spTree>
    <p:extLst>
      <p:ext uri="{BB962C8B-B14F-4D97-AF65-F5344CB8AC3E}">
        <p14:creationId xmlns:p14="http://schemas.microsoft.com/office/powerpoint/2010/main" val="1498075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16" name="Rectangle 15"/>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Rectangle 16"/>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13</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8" name="Rectangle 17"/>
          <p:cNvSpPr/>
          <p:nvPr/>
        </p:nvSpPr>
        <p:spPr>
          <a:xfrm>
            <a:off x="572817"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III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19" name="Straight Connector 18"/>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57225" y="5016308"/>
            <a:ext cx="2181679" cy="2585323"/>
          </a:xfrm>
          <a:prstGeom prst="rect">
            <a:avLst/>
          </a:prstGeom>
        </p:spPr>
        <p:txBody>
          <a:bodyPr wrap="square">
            <a:spAutoFit/>
          </a:bodyPr>
          <a:lstStyle/>
          <a:p>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sp>
        <p:nvSpPr>
          <p:cNvPr id="21" name="Rectangle 20"/>
          <p:cNvSpPr/>
          <p:nvPr/>
        </p:nvSpPr>
        <p:spPr>
          <a:xfrm>
            <a:off x="2848275" y="5002924"/>
            <a:ext cx="3573981" cy="1754326"/>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2" name="Rectangle 21"/>
          <p:cNvSpPr/>
          <p:nvPr/>
        </p:nvSpPr>
        <p:spPr>
          <a:xfrm>
            <a:off x="2831862" y="6808527"/>
            <a:ext cx="3573981" cy="1200329"/>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a:t>
            </a:r>
            <a:r>
              <a:rPr lang="id-ID" sz="1200" dirty="0" smtClean="0">
                <a:solidFill>
                  <a:srgbClr val="000000"/>
                </a:solidFill>
                <a:latin typeface="Open Sans"/>
              </a:rPr>
              <a:t>tortor. </a:t>
            </a:r>
            <a:endParaRPr lang="id-ID" sz="1200" dirty="0">
              <a:solidFill>
                <a:srgbClr val="000000"/>
              </a:solidFill>
              <a:latin typeface="Open Sans"/>
            </a:endParaRPr>
          </a:p>
        </p:txBody>
      </p: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24" b="524"/>
          <a:stretch>
            <a:fillRect/>
          </a:stretch>
        </p:blipFill>
        <p:spPr/>
      </p:pic>
    </p:spTree>
    <p:extLst>
      <p:ext uri="{BB962C8B-B14F-4D97-AF65-F5344CB8AC3E}">
        <p14:creationId xmlns:p14="http://schemas.microsoft.com/office/powerpoint/2010/main" val="3649318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20" name="Rectangle 19"/>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1" name="Rectangle 20"/>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15</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Rectangle 21"/>
          <p:cNvSpPr/>
          <p:nvPr/>
        </p:nvSpPr>
        <p:spPr>
          <a:xfrm>
            <a:off x="572817"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III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23" name="Straight Connector 22"/>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307102" y="1116013"/>
            <a:ext cx="4044816" cy="1754326"/>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6" name="Rectangle 25"/>
          <p:cNvSpPr/>
          <p:nvPr/>
        </p:nvSpPr>
        <p:spPr>
          <a:xfrm>
            <a:off x="657225" y="3012807"/>
            <a:ext cx="3962833" cy="1754326"/>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7" name="Rectangle 26"/>
          <p:cNvSpPr/>
          <p:nvPr/>
        </p:nvSpPr>
        <p:spPr>
          <a:xfrm>
            <a:off x="657225" y="5252715"/>
            <a:ext cx="5580063" cy="2308324"/>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endParaRPr lang="id-ID" sz="1200" dirty="0">
              <a:solidFill>
                <a:srgbClr val="000000"/>
              </a:solidFill>
              <a:latin typeface="Open Sans"/>
            </a:endParaRPr>
          </a:p>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49" r="16649"/>
          <a:stretch>
            <a:fillRect/>
          </a:stretch>
        </p:blipFill>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6663" r="16663"/>
          <a:stretch>
            <a:fillRect/>
          </a:stretch>
        </p:blipFill>
        <p:spPr/>
      </p:pic>
    </p:spTree>
    <p:extLst>
      <p:ext uri="{BB962C8B-B14F-4D97-AF65-F5344CB8AC3E}">
        <p14:creationId xmlns:p14="http://schemas.microsoft.com/office/powerpoint/2010/main" val="428146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r="-52000"/>
          </a:stretch>
        </a:blipFill>
        <a:effectLst/>
      </p:bgPr>
    </p:bg>
    <p:spTree>
      <p:nvGrpSpPr>
        <p:cNvPr id="1" name=""/>
        <p:cNvGrpSpPr/>
        <p:nvPr/>
      </p:nvGrpSpPr>
      <p:grpSpPr>
        <a:xfrm>
          <a:off x="0" y="0"/>
          <a:ext cx="0" cy="0"/>
          <a:chOff x="0" y="0"/>
          <a:chExt cx="0" cy="0"/>
        </a:xfrm>
      </p:grpSpPr>
      <p:sp>
        <p:nvSpPr>
          <p:cNvPr id="7" name="Parallelogram 6"/>
          <p:cNvSpPr/>
          <p:nvPr/>
        </p:nvSpPr>
        <p:spPr>
          <a:xfrm rot="16200000">
            <a:off x="1512754" y="585532"/>
            <a:ext cx="4096263" cy="6594231"/>
          </a:xfrm>
          <a:prstGeom prst="parallelogram">
            <a:avLst>
              <a:gd name="adj" fmla="val 41560"/>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 name="Flowchart: Off-page Connector 2"/>
          <p:cNvSpPr/>
          <p:nvPr/>
        </p:nvSpPr>
        <p:spPr>
          <a:xfrm flipV="1">
            <a:off x="0" y="4876800"/>
            <a:ext cx="6858000" cy="4267200"/>
          </a:xfrm>
          <a:prstGeom prst="flowChartOffpageConnector">
            <a:avLst/>
          </a:prstGeom>
          <a:gradFill>
            <a:gsLst>
              <a:gs pos="0">
                <a:srgbClr val="EB1A64"/>
              </a:gs>
              <a:gs pos="100000">
                <a:srgbClr val="722A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 name="Isosceles Triangle 3"/>
          <p:cNvSpPr/>
          <p:nvPr/>
        </p:nvSpPr>
        <p:spPr>
          <a:xfrm rot="5400000">
            <a:off x="704035" y="-97060"/>
            <a:ext cx="2330205" cy="3738274"/>
          </a:xfrm>
          <a:prstGeom prs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4" name="Freeform 23"/>
          <p:cNvSpPr/>
          <p:nvPr/>
        </p:nvSpPr>
        <p:spPr>
          <a:xfrm>
            <a:off x="0" y="-5571"/>
            <a:ext cx="6866546" cy="2523688"/>
          </a:xfrm>
          <a:custGeom>
            <a:avLst/>
            <a:gdLst>
              <a:gd name="connsiteX0" fmla="*/ 3429000 w 6858000"/>
              <a:gd name="connsiteY0" fmla="*/ 2528949 h 2528949"/>
              <a:gd name="connsiteX1" fmla="*/ 6858000 w 6858000"/>
              <a:gd name="connsiteY1" fmla="*/ 1675509 h 2528949"/>
              <a:gd name="connsiteX2" fmla="*/ 6858000 w 6858000"/>
              <a:gd name="connsiteY2" fmla="*/ 0 h 2528949"/>
              <a:gd name="connsiteX3" fmla="*/ 0 w 6858000"/>
              <a:gd name="connsiteY3" fmla="*/ 0 h 2528949"/>
              <a:gd name="connsiteX4" fmla="*/ 0 w 6858000"/>
              <a:gd name="connsiteY4" fmla="*/ 1675509 h 252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528949">
                <a:moveTo>
                  <a:pt x="3429000" y="2528949"/>
                </a:moveTo>
                <a:lnTo>
                  <a:pt x="6858000" y="1675509"/>
                </a:lnTo>
                <a:lnTo>
                  <a:pt x="6858000" y="0"/>
                </a:lnTo>
                <a:lnTo>
                  <a:pt x="0" y="0"/>
                </a:lnTo>
                <a:lnTo>
                  <a:pt x="0" y="1675509"/>
                </a:lnTo>
                <a:close/>
              </a:path>
            </a:pathLst>
          </a:cu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Isosceles Triangle 15"/>
          <p:cNvSpPr/>
          <p:nvPr/>
        </p:nvSpPr>
        <p:spPr>
          <a:xfrm rot="16200000" flipH="1">
            <a:off x="4000703" y="180673"/>
            <a:ext cx="1976321" cy="3738274"/>
          </a:xfrm>
          <a:prstGeom prs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Rectangle 26"/>
          <p:cNvSpPr/>
          <p:nvPr/>
        </p:nvSpPr>
        <p:spPr>
          <a:xfrm>
            <a:off x="2831720" y="470804"/>
            <a:ext cx="1835981" cy="483031"/>
          </a:xfrm>
          <a:prstGeom prst="rect">
            <a:avLst/>
          </a:prstGeom>
          <a:noFill/>
        </p:spPr>
        <p:txBody>
          <a:bodyPr wrap="none" lIns="84406" tIns="42203" rIns="84406" bIns="42203">
            <a:spAutoFit/>
          </a:bodyPr>
          <a:lstStyle/>
          <a:p>
            <a:pPr algn="ctr"/>
            <a:r>
              <a:rPr lang="id-ID" sz="2585" dirty="0">
                <a:ln w="0"/>
                <a:solidFill>
                  <a:schemeClr val="bg1"/>
                </a:solidFill>
                <a:latin typeface="Longhaul" pitchFamily="2" charset="0"/>
              </a:rPr>
              <a:t>Logo Anda</a:t>
            </a:r>
            <a:endParaRPr lang="en-US" sz="2585" dirty="0">
              <a:ln w="0"/>
              <a:solidFill>
                <a:schemeClr val="bg1"/>
              </a:solidFill>
              <a:latin typeface="Longhaul" pitchFamily="2" charset="0"/>
            </a:endParaRPr>
          </a:p>
        </p:txBody>
      </p:sp>
      <p:grpSp>
        <p:nvGrpSpPr>
          <p:cNvPr id="28" name="Group 27"/>
          <p:cNvGrpSpPr/>
          <p:nvPr/>
        </p:nvGrpSpPr>
        <p:grpSpPr>
          <a:xfrm flipH="1">
            <a:off x="2353216" y="465637"/>
            <a:ext cx="421927" cy="487350"/>
            <a:chOff x="8451851" y="10483850"/>
            <a:chExt cx="1412875" cy="1631950"/>
          </a:xfrm>
          <a:solidFill>
            <a:schemeClr val="bg1"/>
          </a:solidFill>
        </p:grpSpPr>
        <p:sp>
          <p:nvSpPr>
            <p:cNvPr id="29"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0"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1"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4"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5"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sp>
        <p:nvSpPr>
          <p:cNvPr id="25" name="Rectangle 24"/>
          <p:cNvSpPr/>
          <p:nvPr/>
        </p:nvSpPr>
        <p:spPr>
          <a:xfrm>
            <a:off x="1632447" y="3085413"/>
            <a:ext cx="3615314" cy="1449002"/>
          </a:xfrm>
          <a:prstGeom prst="rect">
            <a:avLst/>
          </a:prstGeom>
          <a:noFill/>
        </p:spPr>
        <p:txBody>
          <a:bodyPr wrap="none" lIns="84406" tIns="42203" rIns="84406" bIns="42203">
            <a:spAutoFit/>
          </a:bodyPr>
          <a:lstStyle/>
          <a:p>
            <a:pPr algn="ctr"/>
            <a:r>
              <a:rPr lang="id-ID"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rPr>
              <a:t>4</a:t>
            </a:r>
            <a:endParaRPr lang="en-US"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6" name="Rectangle 25"/>
          <p:cNvSpPr/>
          <p:nvPr/>
        </p:nvSpPr>
        <p:spPr>
          <a:xfrm>
            <a:off x="1710935" y="6124860"/>
            <a:ext cx="3515312" cy="1285737"/>
          </a:xfrm>
          <a:prstGeom prst="rect">
            <a:avLst/>
          </a:prstGeom>
        </p:spPr>
        <p:txBody>
          <a:bodyPr wrap="square">
            <a:spAutoFit/>
          </a:bodyPr>
          <a:lstStyle/>
          <a:p>
            <a:pPr algn="ctr"/>
            <a:r>
              <a:rPr lang="id-ID" sz="2585" dirty="0">
                <a:solidFill>
                  <a:schemeClr val="bg1"/>
                </a:solidFill>
                <a:ea typeface="Tahoma" panose="020B0604030504040204" pitchFamily="34" charset="0"/>
                <a:cs typeface="Tahoma" panose="020B0604030504040204" pitchFamily="34" charset="0"/>
              </a:rPr>
              <a:t>LOREM IPSUM DOLOR SIT AMET CONSECTETUR ADIPISCING ELIT</a:t>
            </a:r>
            <a:endParaRPr lang="id-ID" sz="2585"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2549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6" name="Freeform 15"/>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18" name="Rectangle 17"/>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1" name="Rectangle 20"/>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17</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Rectangle 21"/>
          <p:cNvSpPr/>
          <p:nvPr/>
        </p:nvSpPr>
        <p:spPr>
          <a:xfrm>
            <a:off x="572817"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IV</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23" name="Straight Connector 22"/>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
        <p:nvSpPr>
          <p:cNvPr id="2" name="Hexagon 1"/>
          <p:cNvSpPr/>
          <p:nvPr/>
        </p:nvSpPr>
        <p:spPr>
          <a:xfrm rot="5400000">
            <a:off x="1353709" y="2839587"/>
            <a:ext cx="6315271" cy="345188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088529" y="2441921"/>
            <a:ext cx="2845630" cy="1754326"/>
          </a:xfrm>
          <a:prstGeom prst="rect">
            <a:avLst/>
          </a:prstGeom>
        </p:spPr>
        <p:txBody>
          <a:bodyPr wrap="square">
            <a:spAutoFit/>
          </a:bodyPr>
          <a:lstStyle/>
          <a:p>
            <a:pPr algn="ctr"/>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sp>
        <p:nvSpPr>
          <p:cNvPr id="25" name="Rectangle 24"/>
          <p:cNvSpPr/>
          <p:nvPr/>
        </p:nvSpPr>
        <p:spPr>
          <a:xfrm>
            <a:off x="3038620" y="4257337"/>
            <a:ext cx="2945448" cy="2308324"/>
          </a:xfrm>
          <a:prstGeom prst="rect">
            <a:avLst/>
          </a:prstGeom>
        </p:spPr>
        <p:txBody>
          <a:bodyPr wrap="square">
            <a:spAutoFit/>
          </a:bodyPr>
          <a:lstStyle/>
          <a:p>
            <a:pPr algn="ct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Tree>
    <p:extLst>
      <p:ext uri="{BB962C8B-B14F-4D97-AF65-F5344CB8AC3E}">
        <p14:creationId xmlns:p14="http://schemas.microsoft.com/office/powerpoint/2010/main" val="792325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18" name="Rectangle 17"/>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9" name="Rectangle 18"/>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18</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0" name="Rectangle 19"/>
          <p:cNvSpPr/>
          <p:nvPr/>
        </p:nvSpPr>
        <p:spPr>
          <a:xfrm>
            <a:off x="572817"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IV</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21" name="Straight Connector 20"/>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657225" y="5033694"/>
            <a:ext cx="4569571" cy="1200329"/>
          </a:xfrm>
          <a:prstGeom prst="rect">
            <a:avLst/>
          </a:prstGeom>
        </p:spPr>
        <p:txBody>
          <a:bodyPr wrap="square">
            <a:spAutoFit/>
          </a:bodyPr>
          <a:lstStyle/>
          <a:p>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sp>
        <p:nvSpPr>
          <p:cNvPr id="48" name="Rectangle 47"/>
          <p:cNvSpPr/>
          <p:nvPr/>
        </p:nvSpPr>
        <p:spPr>
          <a:xfrm>
            <a:off x="657225" y="6264910"/>
            <a:ext cx="5680075" cy="1200329"/>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49" name="Rectangle 48"/>
          <p:cNvSpPr/>
          <p:nvPr/>
        </p:nvSpPr>
        <p:spPr>
          <a:xfrm>
            <a:off x="657225" y="7509510"/>
            <a:ext cx="5680075" cy="646331"/>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t>
            </a:r>
          </a:p>
        </p:txBody>
      </p:sp>
      <p:pic>
        <p:nvPicPr>
          <p:cNvPr id="10" name="Picture Placeholder 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167" r="1167"/>
          <a:stretch>
            <a:fillRect/>
          </a:stretch>
        </p:blipFill>
        <p:spPr/>
      </p:pic>
    </p:spTree>
    <p:extLst>
      <p:ext uri="{BB962C8B-B14F-4D97-AF65-F5344CB8AC3E}">
        <p14:creationId xmlns:p14="http://schemas.microsoft.com/office/powerpoint/2010/main" val="3532331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22" name="Rectangle 21"/>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3" name="Rectangle 22"/>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19</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7" name="Rectangle 26"/>
          <p:cNvSpPr/>
          <p:nvPr/>
        </p:nvSpPr>
        <p:spPr>
          <a:xfrm>
            <a:off x="572817"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IV</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36" name="Straight Connector 35"/>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57225" y="3795737"/>
            <a:ext cx="5110529" cy="369332"/>
          </a:xfrm>
          <a:prstGeom prst="rect">
            <a:avLst/>
          </a:prstGeom>
        </p:spPr>
        <p:txBody>
          <a:bodyPr wrap="square">
            <a:spAutoFit/>
          </a:bodyPr>
          <a:lstStyle/>
          <a:p>
            <a:r>
              <a:rPr lang="id-ID" dirty="0">
                <a:solidFill>
                  <a:srgbClr val="000000"/>
                </a:solidFill>
                <a:latin typeface="Barlow ExtraBold" panose="00000900000000000000" pitchFamily="2" charset="0"/>
              </a:rPr>
              <a:t>Donec fermentum ligula et interdum varius. </a:t>
            </a:r>
          </a:p>
        </p:txBody>
      </p:sp>
      <p:sp>
        <p:nvSpPr>
          <p:cNvPr id="41" name="Rectangle 40"/>
          <p:cNvSpPr/>
          <p:nvPr/>
        </p:nvSpPr>
        <p:spPr>
          <a:xfrm>
            <a:off x="657225" y="4112553"/>
            <a:ext cx="5680075" cy="1200329"/>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42" name="Rectangle 41"/>
          <p:cNvSpPr/>
          <p:nvPr/>
        </p:nvSpPr>
        <p:spPr>
          <a:xfrm>
            <a:off x="657225" y="5502910"/>
            <a:ext cx="2930037" cy="2308324"/>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8847" b="18847"/>
          <a:stretch>
            <a:fillRect/>
          </a:stretch>
        </p:blipFill>
        <p:spPr/>
      </p:pic>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6246" r="16246"/>
          <a:stretch>
            <a:fillRect/>
          </a:stretch>
        </p:blipFill>
        <p:spPr/>
      </p:pic>
    </p:spTree>
    <p:extLst>
      <p:ext uri="{BB962C8B-B14F-4D97-AF65-F5344CB8AC3E}">
        <p14:creationId xmlns:p14="http://schemas.microsoft.com/office/powerpoint/2010/main" val="4082574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506506" y="1115488"/>
            <a:ext cx="3844989" cy="284067"/>
          </a:xfrm>
          <a:prstGeom prst="rect">
            <a:avLst/>
          </a:prstGeom>
          <a:noFill/>
        </p:spPr>
        <p:txBody>
          <a:bodyPr wrap="square" lIns="84406" tIns="42203" rIns="84406" bIns="42203">
            <a:spAutoFit/>
          </a:bodyPr>
          <a:lstStyle/>
          <a:p>
            <a:pPr algn="ctr"/>
            <a:r>
              <a:rPr lang="id-ID" sz="1292" dirty="0">
                <a:ln w="0"/>
                <a:latin typeface="Segoe UI Black" panose="020B0A02040204020203" pitchFamily="34" charset="0"/>
                <a:ea typeface="Segoe UI Black" panose="020B0A02040204020203" pitchFamily="34" charset="0"/>
                <a:cs typeface="Segoe UI Black" panose="020B0A02040204020203" pitchFamily="34" charset="0"/>
              </a:rPr>
              <a:t>UCAPAN TERIMA KASIH</a:t>
            </a:r>
            <a:endParaRPr lang="en-US" sz="1292" dirty="0">
              <a:ln w="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2" name="Rectangle 11"/>
          <p:cNvSpPr/>
          <p:nvPr/>
        </p:nvSpPr>
        <p:spPr>
          <a:xfrm>
            <a:off x="581943" y="1870485"/>
            <a:ext cx="5694114" cy="2472166"/>
          </a:xfrm>
          <a:prstGeom prst="rect">
            <a:avLst/>
          </a:prstGeom>
          <a:noFill/>
        </p:spPr>
        <p:txBody>
          <a:bodyPr wrap="square" lIns="84406" tIns="42203" rIns="84406" bIns="42203">
            <a:spAutoFit/>
          </a:bodyPr>
          <a:lstStyle/>
          <a:p>
            <a:pPr algn="ctr"/>
            <a:r>
              <a:rPr lang="id-ID" sz="1108" dirty="0">
                <a:ln w="0"/>
              </a:rPr>
              <a:t>Kepada Tuhan Yang Maha Esa yang telah memberikan</a:t>
            </a:r>
          </a:p>
          <a:p>
            <a:pPr algn="ctr"/>
            <a:r>
              <a:rPr lang="id-ID" sz="1108" dirty="0">
                <a:ln w="0"/>
              </a:rPr>
              <a:t>Kesempatan kepada saya untuk terus berkarya </a:t>
            </a:r>
          </a:p>
          <a:p>
            <a:pPr algn="ctr"/>
            <a:endParaRPr lang="id-ID" sz="1108" dirty="0">
              <a:ln w="0"/>
            </a:endParaRPr>
          </a:p>
          <a:p>
            <a:pPr algn="ctr"/>
            <a:r>
              <a:rPr lang="id-ID" sz="1108" dirty="0">
                <a:ln w="0"/>
              </a:rPr>
              <a:t>Orang </a:t>
            </a:r>
            <a:r>
              <a:rPr lang="id-ID" sz="1108" dirty="0">
                <a:ln w="0"/>
              </a:rPr>
              <a:t>tua yang telah membesarkan dan dengan sabar</a:t>
            </a:r>
          </a:p>
          <a:p>
            <a:pPr algn="ctr"/>
            <a:r>
              <a:rPr lang="id-ID" sz="1108" dirty="0">
                <a:ln w="0"/>
              </a:rPr>
              <a:t>Membimbing saya hingga saat ini</a:t>
            </a:r>
            <a:endParaRPr lang="en-US" sz="1108" dirty="0">
              <a:ln w="0"/>
            </a:endParaRPr>
          </a:p>
          <a:p>
            <a:pPr algn="ctr"/>
            <a:endParaRPr lang="id-ID" sz="1108" dirty="0">
              <a:ln w="0"/>
            </a:endParaRPr>
          </a:p>
          <a:p>
            <a:pPr algn="ctr"/>
            <a:r>
              <a:rPr lang="id-ID" sz="1108" dirty="0">
                <a:ln w="0"/>
              </a:rPr>
              <a:t>Orang tua yang telah membesarkan dan dengan sabar</a:t>
            </a:r>
          </a:p>
          <a:p>
            <a:pPr algn="ctr"/>
            <a:r>
              <a:rPr lang="id-ID" sz="1108" dirty="0">
                <a:ln w="0"/>
              </a:rPr>
              <a:t>Membimbing saya hingga saat </a:t>
            </a:r>
            <a:r>
              <a:rPr lang="id-ID" sz="1108" dirty="0">
                <a:ln w="0"/>
              </a:rPr>
              <a:t>ini</a:t>
            </a:r>
          </a:p>
          <a:p>
            <a:pPr algn="ctr"/>
            <a:endParaRPr lang="id-ID" sz="1108" dirty="0">
              <a:ln w="0"/>
            </a:endParaRPr>
          </a:p>
          <a:p>
            <a:pPr algn="ctr"/>
            <a:r>
              <a:rPr lang="id-ID" sz="1108" dirty="0">
                <a:ln w="0"/>
              </a:rPr>
              <a:t>Saudara yang membantu dan menginspirasi saya </a:t>
            </a:r>
            <a:r>
              <a:rPr lang="id-ID" sz="1108" dirty="0">
                <a:ln w="0"/>
              </a:rPr>
              <a:t>menulis</a:t>
            </a:r>
          </a:p>
          <a:p>
            <a:pPr algn="ctr"/>
            <a:endParaRPr lang="id-ID" sz="1108" dirty="0">
              <a:ln w="0"/>
            </a:endParaRPr>
          </a:p>
          <a:p>
            <a:pPr algn="ctr"/>
            <a:r>
              <a:rPr lang="id-ID" sz="1108" dirty="0">
                <a:ln w="0"/>
              </a:rPr>
              <a:t>Dan khusus saya persembahkan buku/ebook ini spesial untuk</a:t>
            </a:r>
          </a:p>
          <a:p>
            <a:pPr algn="ctr"/>
            <a:r>
              <a:rPr lang="id-ID" sz="1108" dirty="0">
                <a:ln w="0"/>
              </a:rPr>
              <a:t>Orang terkasih (nama) dan (nama) yang memotivasi saya untuk</a:t>
            </a:r>
          </a:p>
          <a:p>
            <a:pPr algn="ctr"/>
            <a:r>
              <a:rPr lang="id-ID" sz="1108" dirty="0">
                <a:ln w="0"/>
              </a:rPr>
              <a:t>Menulis dan </a:t>
            </a:r>
            <a:r>
              <a:rPr lang="id-ID" sz="1108" dirty="0">
                <a:ln w="0"/>
              </a:rPr>
              <a:t>berkarya</a:t>
            </a:r>
            <a:endParaRPr lang="en-US" sz="1108" dirty="0">
              <a:ln w="0"/>
            </a:endParaRPr>
          </a:p>
        </p:txBody>
      </p:sp>
      <p:sp>
        <p:nvSpPr>
          <p:cNvPr id="14" name="Rectangle 13"/>
          <p:cNvSpPr/>
          <p:nvPr/>
        </p:nvSpPr>
        <p:spPr>
          <a:xfrm>
            <a:off x="2735463" y="346757"/>
            <a:ext cx="1278136" cy="284067"/>
          </a:xfrm>
          <a:prstGeom prst="rect">
            <a:avLst/>
          </a:prstGeom>
          <a:noFill/>
        </p:spPr>
        <p:txBody>
          <a:bodyPr wrap="none" lIns="84406" tIns="42203" rIns="84406" bIns="42203">
            <a:spAutoFit/>
          </a:bodyPr>
          <a:lstStyle/>
          <a:p>
            <a:pPr algn="ctr"/>
            <a:r>
              <a:rPr lang="en-US" sz="1292" b="1" dirty="0">
                <a:ln w="0"/>
                <a:solidFill>
                  <a:srgbClr val="722AD9"/>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rgbClr val="722AD9"/>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15" name="Straight Connector 14"/>
          <p:cNvCxnSpPr/>
          <p:nvPr/>
        </p:nvCxnSpPr>
        <p:spPr>
          <a:xfrm>
            <a:off x="2620771" y="693280"/>
            <a:ext cx="149701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 b="5"/>
          <a:stretch>
            <a:fillRect/>
          </a:stretch>
        </p:blipFill>
        <p:spPr/>
      </p:pic>
    </p:spTree>
    <p:extLst>
      <p:ext uri="{BB962C8B-B14F-4D97-AF65-F5344CB8AC3E}">
        <p14:creationId xmlns:p14="http://schemas.microsoft.com/office/powerpoint/2010/main" val="40772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r="-50000"/>
          </a:stretch>
        </a:blipFill>
        <a:effectLst/>
      </p:bgPr>
    </p:bg>
    <p:spTree>
      <p:nvGrpSpPr>
        <p:cNvPr id="1" name=""/>
        <p:cNvGrpSpPr/>
        <p:nvPr/>
      </p:nvGrpSpPr>
      <p:grpSpPr>
        <a:xfrm>
          <a:off x="0" y="0"/>
          <a:ext cx="0" cy="0"/>
          <a:chOff x="0" y="0"/>
          <a:chExt cx="0" cy="0"/>
        </a:xfrm>
      </p:grpSpPr>
      <p:sp>
        <p:nvSpPr>
          <p:cNvPr id="11" name="Freeform 10"/>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4" name="Rectangle 13"/>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6" name="Hexagon 15"/>
          <p:cNvSpPr/>
          <p:nvPr/>
        </p:nvSpPr>
        <p:spPr>
          <a:xfrm rot="5400000">
            <a:off x="294004" y="2263484"/>
            <a:ext cx="6315271" cy="4913581"/>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27766" y="2858379"/>
            <a:ext cx="4047746" cy="1200329"/>
          </a:xfrm>
          <a:prstGeom prst="rect">
            <a:avLst/>
          </a:prstGeom>
        </p:spPr>
        <p:txBody>
          <a:bodyPr wrap="square">
            <a:spAutoFit/>
          </a:bodyPr>
          <a:lstStyle/>
          <a:p>
            <a:pPr algn="ctr"/>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sp>
        <p:nvSpPr>
          <p:cNvPr id="18" name="Rectangle 17"/>
          <p:cNvSpPr/>
          <p:nvPr/>
        </p:nvSpPr>
        <p:spPr>
          <a:xfrm>
            <a:off x="1691199" y="5818850"/>
            <a:ext cx="3520880" cy="923330"/>
          </a:xfrm>
          <a:prstGeom prst="rect">
            <a:avLst/>
          </a:prstGeom>
        </p:spPr>
        <p:txBody>
          <a:bodyPr wrap="square">
            <a:spAutoFit/>
          </a:bodyPr>
          <a:lstStyle/>
          <a:p>
            <a:pPr algn="ctr">
              <a:lnSpc>
                <a:spcPct val="150000"/>
              </a:lnSpc>
            </a:pPr>
            <a:r>
              <a:rPr lang="id-ID" sz="1200" dirty="0">
                <a:solidFill>
                  <a:srgbClr val="000000"/>
                </a:solidFill>
                <a:latin typeface="Open Sans"/>
              </a:rPr>
              <a:t>Lorem ipsum dolor sit amet, consectetur adipiscing elit. Cras non tristique magna. Sed sodales lobortis est sit amet placerat. </a:t>
            </a:r>
          </a:p>
        </p:txBody>
      </p:sp>
      <p:sp>
        <p:nvSpPr>
          <p:cNvPr id="2051" name="Rectangle 2050"/>
          <p:cNvSpPr/>
          <p:nvPr/>
        </p:nvSpPr>
        <p:spPr>
          <a:xfrm>
            <a:off x="2571319" y="2233941"/>
            <a:ext cx="1760640" cy="483031"/>
          </a:xfrm>
          <a:prstGeom prst="rect">
            <a:avLst/>
          </a:prstGeom>
          <a:noFill/>
        </p:spPr>
        <p:txBody>
          <a:bodyPr wrap="none" lIns="84406" tIns="42203" rIns="84406" bIns="42203">
            <a:spAutoFit/>
          </a:bodyPr>
          <a:lstStyle/>
          <a:p>
            <a:pPr algn="ctr"/>
            <a:r>
              <a:rPr lang="id-ID" sz="2585" dirty="0">
                <a:ln w="0"/>
                <a:latin typeface="Segoe UI Black" panose="020B0A02040204020203" pitchFamily="34" charset="0"/>
                <a:ea typeface="Segoe UI Black" panose="020B0A02040204020203" pitchFamily="34" charset="0"/>
                <a:cs typeface="Segoe UI Black" panose="020B0A02040204020203" pitchFamily="34" charset="0"/>
              </a:rPr>
              <a:t>PENUTUP</a:t>
            </a:r>
            <a:endParaRPr lang="en-US" sz="2585" dirty="0">
              <a:ln w="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0" name="Rectangle 19"/>
          <p:cNvSpPr/>
          <p:nvPr/>
        </p:nvSpPr>
        <p:spPr>
          <a:xfrm>
            <a:off x="1255101" y="4200115"/>
            <a:ext cx="4393077" cy="1477328"/>
          </a:xfrm>
          <a:prstGeom prst="rect">
            <a:avLst/>
          </a:prstGeom>
        </p:spPr>
        <p:txBody>
          <a:bodyPr wrap="square">
            <a:spAutoFit/>
          </a:bodyPr>
          <a:lstStyle/>
          <a:p>
            <a:pPr algn="ct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Tree>
    <p:extLst>
      <p:ext uri="{BB962C8B-B14F-4D97-AF65-F5344CB8AC3E}">
        <p14:creationId xmlns:p14="http://schemas.microsoft.com/office/powerpoint/2010/main" val="1950315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2000" r="-52000"/>
          </a:stretch>
        </a:blipFill>
        <a:effectLst/>
      </p:bgPr>
    </p:bg>
    <p:spTree>
      <p:nvGrpSpPr>
        <p:cNvPr id="1" name=""/>
        <p:cNvGrpSpPr/>
        <p:nvPr/>
      </p:nvGrpSpPr>
      <p:grpSpPr>
        <a:xfrm>
          <a:off x="0" y="0"/>
          <a:ext cx="0" cy="0"/>
          <a:chOff x="0" y="0"/>
          <a:chExt cx="0" cy="0"/>
        </a:xfrm>
      </p:grpSpPr>
      <p:sp>
        <p:nvSpPr>
          <p:cNvPr id="11" name="Freeform 10"/>
          <p:cNvSpPr/>
          <p:nvPr/>
        </p:nvSpPr>
        <p:spPr>
          <a:xfrm>
            <a:off x="0" y="0"/>
            <a:ext cx="6858000" cy="2334414"/>
          </a:xfrm>
          <a:custGeom>
            <a:avLst/>
            <a:gdLst>
              <a:gd name="connsiteX0" fmla="*/ 3429000 w 6858000"/>
              <a:gd name="connsiteY0" fmla="*/ 2528949 h 2528949"/>
              <a:gd name="connsiteX1" fmla="*/ 6858000 w 6858000"/>
              <a:gd name="connsiteY1" fmla="*/ 1675509 h 2528949"/>
              <a:gd name="connsiteX2" fmla="*/ 6858000 w 6858000"/>
              <a:gd name="connsiteY2" fmla="*/ 0 h 2528949"/>
              <a:gd name="connsiteX3" fmla="*/ 0 w 6858000"/>
              <a:gd name="connsiteY3" fmla="*/ 0 h 2528949"/>
              <a:gd name="connsiteX4" fmla="*/ 0 w 6858000"/>
              <a:gd name="connsiteY4" fmla="*/ 1675509 h 252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528949">
                <a:moveTo>
                  <a:pt x="3429000" y="2528949"/>
                </a:moveTo>
                <a:lnTo>
                  <a:pt x="6858000" y="1675509"/>
                </a:lnTo>
                <a:lnTo>
                  <a:pt x="6858000" y="0"/>
                </a:lnTo>
                <a:lnTo>
                  <a:pt x="0" y="0"/>
                </a:lnTo>
                <a:lnTo>
                  <a:pt x="0" y="1675509"/>
                </a:lnTo>
                <a:close/>
              </a:path>
            </a:pathLst>
          </a:cu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51" name="Rectangle 2050"/>
          <p:cNvSpPr/>
          <p:nvPr/>
        </p:nvSpPr>
        <p:spPr>
          <a:xfrm>
            <a:off x="1782198" y="989332"/>
            <a:ext cx="3294714" cy="483031"/>
          </a:xfrm>
          <a:prstGeom prst="rect">
            <a:avLst/>
          </a:prstGeom>
          <a:noFill/>
        </p:spPr>
        <p:txBody>
          <a:bodyPr wrap="none" lIns="84406" tIns="42203" rIns="84406" bIns="42203">
            <a:spAutoFit/>
          </a:bodyPr>
          <a:lstStyle/>
          <a:p>
            <a:pPr algn="ctr"/>
            <a:r>
              <a:rPr lang="id-ID"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TENTANG PENULIS</a:t>
            </a:r>
            <a:endParaRPr lang="en-US"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 name="Rectangle 4"/>
          <p:cNvSpPr/>
          <p:nvPr/>
        </p:nvSpPr>
        <p:spPr>
          <a:xfrm>
            <a:off x="813869" y="343950"/>
            <a:ext cx="170525" cy="369282"/>
          </a:xfrm>
          <a:prstGeom prst="rect">
            <a:avLst/>
          </a:prstGeom>
          <a:noFill/>
        </p:spPr>
        <p:txBody>
          <a:bodyPr wrap="none" lIns="84406" tIns="42203" rIns="84406" bIns="42203">
            <a:spAutoFit/>
          </a:bodyPr>
          <a:lstStyle/>
          <a:p>
            <a:pPr algn="ct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3337058" y="2903183"/>
            <a:ext cx="3151664" cy="2478627"/>
          </a:xfrm>
          <a:prstGeom prst="rect">
            <a:avLst/>
          </a:prstGeom>
        </p:spPr>
        <p:txBody>
          <a:bodyPr wrap="square">
            <a:spAutoFit/>
          </a:bodyPr>
          <a:lstStyle/>
          <a:p>
            <a:pPr>
              <a:lnSpc>
                <a:spcPct val="150000"/>
              </a:lnSpc>
            </a:pPr>
            <a:r>
              <a:rPr lang="id-ID" sz="1292" dirty="0">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715011" y="5078743"/>
            <a:ext cx="5642884" cy="1882182"/>
          </a:xfrm>
          <a:prstGeom prst="rect">
            <a:avLst/>
          </a:prstGeom>
        </p:spPr>
        <p:txBody>
          <a:bodyPr wrap="square">
            <a:spAutoFit/>
          </a:bodyPr>
          <a:lstStyle/>
          <a:p>
            <a:pPr>
              <a:lnSpc>
                <a:spcPct val="150000"/>
              </a:lnSpc>
            </a:pPr>
            <a:r>
              <a:rPr lang="id-ID" sz="2585" b="1" dirty="0">
                <a:latin typeface="Open Sans"/>
              </a:rPr>
              <a:t>E</a:t>
            </a:r>
            <a:r>
              <a:rPr lang="id-ID" sz="1292" dirty="0">
                <a:latin typeface="Open Sans"/>
              </a:rPr>
              <a:t>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2" name="Rectangle 1"/>
          <p:cNvSpPr/>
          <p:nvPr/>
        </p:nvSpPr>
        <p:spPr>
          <a:xfrm>
            <a:off x="3338981" y="2561942"/>
            <a:ext cx="1924082" cy="483031"/>
          </a:xfrm>
          <a:prstGeom prst="rect">
            <a:avLst/>
          </a:prstGeom>
          <a:noFill/>
        </p:spPr>
        <p:txBody>
          <a:bodyPr wrap="none" lIns="84406" tIns="42203" rIns="84406" bIns="42203">
            <a:spAutoFit/>
          </a:bodyPr>
          <a:lstStyle/>
          <a:p>
            <a:pPr algn="ctr"/>
            <a:r>
              <a:rPr lang="id-ID" sz="2585" dirty="0">
                <a:ln w="0"/>
                <a:effectLst>
                  <a:outerShdw blurRad="38100" dist="19050" dir="2700000" algn="tl" rotWithShape="0">
                    <a:schemeClr val="dk1">
                      <a:alpha val="40000"/>
                    </a:schemeClr>
                  </a:outerShdw>
                </a:effectLst>
              </a:rPr>
              <a:t>NAMA ANDA</a:t>
            </a:r>
            <a:endParaRPr lang="en-US" sz="2585" dirty="0">
              <a:ln w="0"/>
              <a:effectLst>
                <a:outerShdw blurRad="38100" dist="19050" dir="2700000" algn="tl" rotWithShape="0">
                  <a:schemeClr val="dk1">
                    <a:alpha val="40000"/>
                  </a:schemeClr>
                </a:outerShdw>
              </a:effectLst>
            </a:endParaRPr>
          </a:p>
        </p:txBody>
      </p:sp>
      <p:sp>
        <p:nvSpPr>
          <p:cNvPr id="13" name="Rectangle 12"/>
          <p:cNvSpPr/>
          <p:nvPr/>
        </p:nvSpPr>
        <p:spPr>
          <a:xfrm>
            <a:off x="726087" y="6953813"/>
            <a:ext cx="5642884" cy="1583767"/>
          </a:xfrm>
          <a:prstGeom prst="rect">
            <a:avLst/>
          </a:prstGeom>
        </p:spPr>
        <p:txBody>
          <a:bodyPr wrap="square">
            <a:spAutoFit/>
          </a:bodyPr>
          <a:lstStyle/>
          <a:p>
            <a:pPr>
              <a:lnSpc>
                <a:spcPct val="150000"/>
              </a:lnSpc>
            </a:pPr>
            <a:r>
              <a:rPr lang="id-ID" sz="1292" dirty="0">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630" r="16630"/>
          <a:stretch>
            <a:fillRect/>
          </a:stretch>
        </p:blipFill>
        <p:spPr/>
      </p:pic>
    </p:spTree>
    <p:extLst>
      <p:ext uri="{BB962C8B-B14F-4D97-AF65-F5344CB8AC3E}">
        <p14:creationId xmlns:p14="http://schemas.microsoft.com/office/powerpoint/2010/main" val="4041664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p:cNvSpPr/>
          <p:nvPr/>
        </p:nvSpPr>
        <p:spPr>
          <a:xfrm>
            <a:off x="587823" y="1164722"/>
            <a:ext cx="1379126" cy="341006"/>
          </a:xfrm>
          <a:prstGeom prst="rect">
            <a:avLst/>
          </a:prstGeom>
          <a:noFill/>
        </p:spPr>
        <p:txBody>
          <a:bodyPr wrap="none" lIns="84406" tIns="42203" rIns="84406" bIns="42203">
            <a:spAutoFit/>
          </a:bodyPr>
          <a:lstStyle/>
          <a:p>
            <a:pPr algn="ctr"/>
            <a:r>
              <a:rPr lang="id-ID" sz="1662"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DAFTAR ISI</a:t>
            </a:r>
            <a:endParaRPr lang="en-US" sz="1662"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71111642"/>
              </p:ext>
            </p:extLst>
          </p:nvPr>
        </p:nvGraphicFramePr>
        <p:xfrm>
          <a:off x="683144" y="1511615"/>
          <a:ext cx="5526595" cy="3423140"/>
        </p:xfrm>
        <a:graphic>
          <a:graphicData uri="http://schemas.openxmlformats.org/drawingml/2006/table">
            <a:tbl>
              <a:tblPr firstRow="1" bandRow="1">
                <a:tableStyleId>{2D5ABB26-0587-4C30-8999-92F81FD0307C}</a:tableStyleId>
              </a:tblPr>
              <a:tblGrid>
                <a:gridCol w="615794">
                  <a:extLst>
                    <a:ext uri="{9D8B030D-6E8A-4147-A177-3AD203B41FA5}">
                      <a16:colId xmlns:a16="http://schemas.microsoft.com/office/drawing/2014/main" val="20000"/>
                    </a:ext>
                  </a:extLst>
                </a:gridCol>
                <a:gridCol w="4177271">
                  <a:extLst>
                    <a:ext uri="{9D8B030D-6E8A-4147-A177-3AD203B41FA5}">
                      <a16:colId xmlns:a16="http://schemas.microsoft.com/office/drawing/2014/main" val="20001"/>
                    </a:ext>
                  </a:extLst>
                </a:gridCol>
                <a:gridCol w="733530">
                  <a:extLst>
                    <a:ext uri="{9D8B030D-6E8A-4147-A177-3AD203B41FA5}">
                      <a16:colId xmlns:a16="http://schemas.microsoft.com/office/drawing/2014/main" val="20002"/>
                    </a:ext>
                  </a:extLst>
                </a:gridCol>
              </a:tblGrid>
              <a:tr h="342314">
                <a:tc gridSpan="2">
                  <a:txBody>
                    <a:bodyPr/>
                    <a:lstStyle/>
                    <a:p>
                      <a:r>
                        <a:rPr lang="id-ID" sz="1200" dirty="0" smtClean="0"/>
                        <a:t>Kata</a:t>
                      </a:r>
                      <a:r>
                        <a:rPr lang="id-ID" sz="1200" baseline="0" dirty="0" smtClean="0"/>
                        <a:t> Pengantar </a:t>
                      </a:r>
                      <a:r>
                        <a:rPr lang="id-ID" sz="1200" dirty="0" smtClean="0"/>
                        <a:t>...........................................................................................</a:t>
                      </a:r>
                      <a:endParaRPr lang="id-ID" sz="1200" dirty="0"/>
                    </a:p>
                  </a:txBody>
                  <a:tcPr marL="84406" marR="84406" marT="42203" marB="42203" anchor="ctr"/>
                </a:tc>
                <a:tc hMerge="1">
                  <a:txBody>
                    <a:bodyPr/>
                    <a:lstStyle/>
                    <a:p>
                      <a:endParaRPr lang="id-ID"/>
                    </a:p>
                  </a:txBody>
                  <a:tcPr/>
                </a:tc>
                <a:tc>
                  <a:txBody>
                    <a:bodyPr/>
                    <a:lstStyle/>
                    <a:p>
                      <a:r>
                        <a:rPr lang="id-ID" sz="1200" dirty="0" smtClean="0"/>
                        <a:t>02</a:t>
                      </a:r>
                      <a:endParaRPr lang="id-ID" sz="1200" dirty="0"/>
                    </a:p>
                  </a:txBody>
                  <a:tcPr marL="84406" marR="84406" marT="42203" marB="42203" anchor="ctr"/>
                </a:tc>
                <a:extLst>
                  <a:ext uri="{0D108BD9-81ED-4DB2-BD59-A6C34878D82A}">
                    <a16:rowId xmlns:a16="http://schemas.microsoft.com/office/drawing/2014/main" val="10000"/>
                  </a:ext>
                </a:extLst>
              </a:tr>
              <a:tr h="342314">
                <a:tc gridSpan="2">
                  <a:txBody>
                    <a:bodyPr/>
                    <a:lstStyle/>
                    <a:p>
                      <a:r>
                        <a:rPr lang="id-ID" sz="1200" dirty="0" smtClean="0"/>
                        <a:t>Ucapan Terima Kasih ..................................................................................</a:t>
                      </a:r>
                      <a:endParaRPr lang="id-ID" sz="1200" dirty="0"/>
                    </a:p>
                  </a:txBody>
                  <a:tcPr marL="84406" marR="84406" marT="42203" marB="42203" anchor="ctr"/>
                </a:tc>
                <a:tc hMerge="1">
                  <a:txBody>
                    <a:bodyPr/>
                    <a:lstStyle/>
                    <a:p>
                      <a:endParaRPr lang="id-ID"/>
                    </a:p>
                  </a:txBody>
                  <a:tcPr/>
                </a:tc>
                <a:tc>
                  <a:txBody>
                    <a:bodyPr/>
                    <a:lstStyle/>
                    <a:p>
                      <a:r>
                        <a:rPr lang="id-ID" sz="1200" dirty="0" smtClean="0"/>
                        <a:t>03</a:t>
                      </a:r>
                      <a:endParaRPr lang="id-ID" sz="1200" dirty="0"/>
                    </a:p>
                  </a:txBody>
                  <a:tcPr marL="84406" marR="84406" marT="42203" marB="42203" anchor="ctr"/>
                </a:tc>
                <a:extLst>
                  <a:ext uri="{0D108BD9-81ED-4DB2-BD59-A6C34878D82A}">
                    <a16:rowId xmlns:a16="http://schemas.microsoft.com/office/drawing/2014/main" val="10001"/>
                  </a:ext>
                </a:extLst>
              </a:tr>
              <a:tr h="342314">
                <a:tc>
                  <a:txBody>
                    <a:bodyPr/>
                    <a:lstStyle/>
                    <a:p>
                      <a:r>
                        <a:rPr lang="id-ID" sz="1200" b="1" dirty="0" smtClean="0">
                          <a:solidFill>
                            <a:srgbClr val="EB1A64"/>
                          </a:solidFill>
                        </a:rPr>
                        <a:t>Bab 1</a:t>
                      </a:r>
                      <a:endParaRPr lang="id-ID" sz="1200" b="1" dirty="0">
                        <a:solidFill>
                          <a:srgbClr val="EB1A64"/>
                        </a:solidFill>
                      </a:endParaRPr>
                    </a:p>
                  </a:txBody>
                  <a:tcPr marL="84406" marR="84406" marT="42203" marB="42203" anchor="ctr"/>
                </a:tc>
                <a:tc>
                  <a:txBody>
                    <a:bodyPr/>
                    <a:lstStyle/>
                    <a:p>
                      <a:r>
                        <a:rPr lang="id-ID" sz="1200" b="1" dirty="0" smtClean="0">
                          <a:solidFill>
                            <a:srgbClr val="EB1A64"/>
                          </a:solidFill>
                        </a:rPr>
                        <a:t>Judul Bab ..............................................................................</a:t>
                      </a:r>
                      <a:endParaRPr lang="id-ID" sz="1200" b="1" dirty="0">
                        <a:solidFill>
                          <a:srgbClr val="EB1A64"/>
                        </a:solidFill>
                      </a:endParaRPr>
                    </a:p>
                  </a:txBody>
                  <a:tcPr marL="84406" marR="84406" marT="42203" marB="42203" anchor="ctr"/>
                </a:tc>
                <a:tc>
                  <a:txBody>
                    <a:bodyPr/>
                    <a:lstStyle/>
                    <a:p>
                      <a:r>
                        <a:rPr lang="id-ID" sz="1200" b="1" dirty="0" smtClean="0">
                          <a:solidFill>
                            <a:srgbClr val="002060"/>
                          </a:solidFill>
                        </a:rPr>
                        <a:t>04</a:t>
                      </a:r>
                    </a:p>
                  </a:txBody>
                  <a:tcPr marL="84406" marR="84406" marT="42203" marB="42203" anchor="ctr"/>
                </a:tc>
                <a:extLst>
                  <a:ext uri="{0D108BD9-81ED-4DB2-BD59-A6C34878D82A}">
                    <a16:rowId xmlns:a16="http://schemas.microsoft.com/office/drawing/2014/main" val="10002"/>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05</a:t>
                      </a:r>
                    </a:p>
                  </a:txBody>
                  <a:tcPr marL="84406" marR="84406" marT="42203" marB="42203" anchor="ctr"/>
                </a:tc>
                <a:extLst>
                  <a:ext uri="{0D108BD9-81ED-4DB2-BD59-A6C34878D82A}">
                    <a16:rowId xmlns:a16="http://schemas.microsoft.com/office/drawing/2014/main" val="10003"/>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06</a:t>
                      </a:r>
                    </a:p>
                  </a:txBody>
                  <a:tcPr marL="84406" marR="84406" marT="42203" marB="42203" anchor="ctr"/>
                </a:tc>
                <a:extLst>
                  <a:ext uri="{0D108BD9-81ED-4DB2-BD59-A6C34878D82A}">
                    <a16:rowId xmlns:a16="http://schemas.microsoft.com/office/drawing/2014/main" val="10004"/>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07</a:t>
                      </a:r>
                    </a:p>
                  </a:txBody>
                  <a:tcPr marL="84406" marR="84406" marT="42203" marB="42203" anchor="ctr"/>
                </a:tc>
                <a:extLst>
                  <a:ext uri="{0D108BD9-81ED-4DB2-BD59-A6C34878D82A}">
                    <a16:rowId xmlns:a16="http://schemas.microsoft.com/office/drawing/2014/main" val="10005"/>
                  </a:ext>
                </a:extLst>
              </a:tr>
              <a:tr h="342314">
                <a:tc>
                  <a:txBody>
                    <a:bodyPr/>
                    <a:lstStyle/>
                    <a:p>
                      <a:r>
                        <a:rPr lang="id-ID" sz="1200" b="1" dirty="0" smtClean="0">
                          <a:solidFill>
                            <a:srgbClr val="EB1A64"/>
                          </a:solidFill>
                        </a:rPr>
                        <a:t>Bab 2</a:t>
                      </a:r>
                      <a:endParaRPr lang="id-ID" sz="1200" b="1" dirty="0">
                        <a:solidFill>
                          <a:srgbClr val="EB1A64"/>
                        </a:solidFill>
                      </a:endParaRPr>
                    </a:p>
                  </a:txBody>
                  <a:tcPr marL="84406" marR="84406" marT="42203" marB="42203" anchor="ctr"/>
                </a:tc>
                <a:tc>
                  <a:txBody>
                    <a:bodyPr/>
                    <a:lstStyle/>
                    <a:p>
                      <a:r>
                        <a:rPr lang="id-ID" sz="1200" b="1" dirty="0" smtClean="0">
                          <a:solidFill>
                            <a:srgbClr val="EB1A64"/>
                          </a:solidFill>
                        </a:rPr>
                        <a:t>Judul Bab ..............................................................................</a:t>
                      </a:r>
                      <a:endParaRPr lang="id-ID" sz="1200" b="1" dirty="0">
                        <a:solidFill>
                          <a:srgbClr val="EB1A64"/>
                        </a:solidFill>
                      </a:endParaRPr>
                    </a:p>
                  </a:txBody>
                  <a:tcPr marL="84406" marR="84406" marT="42203" marB="42203" anchor="ctr"/>
                </a:tc>
                <a:tc>
                  <a:txBody>
                    <a:bodyPr/>
                    <a:lstStyle/>
                    <a:p>
                      <a:r>
                        <a:rPr lang="id-ID" sz="1200" dirty="0" smtClean="0"/>
                        <a:t>08</a:t>
                      </a:r>
                      <a:endParaRPr lang="id-ID" sz="1200" dirty="0"/>
                    </a:p>
                  </a:txBody>
                  <a:tcPr marL="84406" marR="84406" marT="42203" marB="42203" anchor="ctr"/>
                </a:tc>
                <a:extLst>
                  <a:ext uri="{0D108BD9-81ED-4DB2-BD59-A6C34878D82A}">
                    <a16:rowId xmlns:a16="http://schemas.microsoft.com/office/drawing/2014/main" val="10006"/>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09</a:t>
                      </a:r>
                      <a:endParaRPr lang="id-ID" sz="1200" dirty="0"/>
                    </a:p>
                  </a:txBody>
                  <a:tcPr marL="84406" marR="84406" marT="42203" marB="42203" anchor="ctr"/>
                </a:tc>
                <a:extLst>
                  <a:ext uri="{0D108BD9-81ED-4DB2-BD59-A6C34878D82A}">
                    <a16:rowId xmlns:a16="http://schemas.microsoft.com/office/drawing/2014/main" val="10007"/>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10</a:t>
                      </a:r>
                      <a:endParaRPr lang="id-ID" sz="1200" dirty="0"/>
                    </a:p>
                  </a:txBody>
                  <a:tcPr marL="84406" marR="84406" marT="42203" marB="42203" anchor="ctr"/>
                </a:tc>
                <a:extLst>
                  <a:ext uri="{0D108BD9-81ED-4DB2-BD59-A6C34878D82A}">
                    <a16:rowId xmlns:a16="http://schemas.microsoft.com/office/drawing/2014/main" val="10008"/>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10</a:t>
                      </a:r>
                      <a:endParaRPr lang="id-ID" sz="1200" dirty="0"/>
                    </a:p>
                  </a:txBody>
                  <a:tcPr marL="84406" marR="84406" marT="42203" marB="42203" anchor="ct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33105705"/>
              </p:ext>
            </p:extLst>
          </p:nvPr>
        </p:nvGraphicFramePr>
        <p:xfrm>
          <a:off x="680489" y="5021579"/>
          <a:ext cx="5526595" cy="3423140"/>
        </p:xfrm>
        <a:graphic>
          <a:graphicData uri="http://schemas.openxmlformats.org/drawingml/2006/table">
            <a:tbl>
              <a:tblPr firstRow="1" bandRow="1">
                <a:tableStyleId>{2D5ABB26-0587-4C30-8999-92F81FD0307C}</a:tableStyleId>
              </a:tblPr>
              <a:tblGrid>
                <a:gridCol w="615794">
                  <a:extLst>
                    <a:ext uri="{9D8B030D-6E8A-4147-A177-3AD203B41FA5}">
                      <a16:colId xmlns:a16="http://schemas.microsoft.com/office/drawing/2014/main" val="20000"/>
                    </a:ext>
                  </a:extLst>
                </a:gridCol>
                <a:gridCol w="4177271">
                  <a:extLst>
                    <a:ext uri="{9D8B030D-6E8A-4147-A177-3AD203B41FA5}">
                      <a16:colId xmlns:a16="http://schemas.microsoft.com/office/drawing/2014/main" val="20001"/>
                    </a:ext>
                  </a:extLst>
                </a:gridCol>
                <a:gridCol w="733530">
                  <a:extLst>
                    <a:ext uri="{9D8B030D-6E8A-4147-A177-3AD203B41FA5}">
                      <a16:colId xmlns:a16="http://schemas.microsoft.com/office/drawing/2014/main" val="20002"/>
                    </a:ext>
                  </a:extLst>
                </a:gridCol>
              </a:tblGrid>
              <a:tr h="342314">
                <a:tc>
                  <a:txBody>
                    <a:bodyPr/>
                    <a:lstStyle/>
                    <a:p>
                      <a:r>
                        <a:rPr lang="id-ID" sz="1200" b="1" dirty="0" smtClean="0">
                          <a:solidFill>
                            <a:srgbClr val="EB1A64"/>
                          </a:solidFill>
                        </a:rPr>
                        <a:t>Bab 3</a:t>
                      </a:r>
                      <a:endParaRPr lang="id-ID" sz="1200" b="1" dirty="0">
                        <a:solidFill>
                          <a:srgbClr val="EB1A64"/>
                        </a:solidFill>
                      </a:endParaRPr>
                    </a:p>
                  </a:txBody>
                  <a:tcPr marL="84406" marR="84406" marT="42203" marB="42203" anchor="ctr"/>
                </a:tc>
                <a:tc>
                  <a:txBody>
                    <a:bodyPr/>
                    <a:lstStyle/>
                    <a:p>
                      <a:r>
                        <a:rPr lang="id-ID" sz="1200" b="1" dirty="0" smtClean="0">
                          <a:solidFill>
                            <a:srgbClr val="EB1A64"/>
                          </a:solidFill>
                        </a:rPr>
                        <a:t>Judul Bab ..............................................................................</a:t>
                      </a:r>
                      <a:endParaRPr lang="id-ID" sz="1200" b="1" dirty="0">
                        <a:solidFill>
                          <a:srgbClr val="EB1A64"/>
                        </a:solidFill>
                      </a:endParaRPr>
                    </a:p>
                  </a:txBody>
                  <a:tcPr marL="84406" marR="84406" marT="42203" marB="42203" anchor="ctr"/>
                </a:tc>
                <a:tc>
                  <a:txBody>
                    <a:bodyPr/>
                    <a:lstStyle/>
                    <a:p>
                      <a:r>
                        <a:rPr lang="id-ID" sz="1200" dirty="0" smtClean="0"/>
                        <a:t>12</a:t>
                      </a:r>
                    </a:p>
                  </a:txBody>
                  <a:tcPr marL="84406" marR="84406" marT="42203" marB="42203" anchor="ctr"/>
                </a:tc>
                <a:extLst>
                  <a:ext uri="{0D108BD9-81ED-4DB2-BD59-A6C34878D82A}">
                    <a16:rowId xmlns:a16="http://schemas.microsoft.com/office/drawing/2014/main" val="10000"/>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13</a:t>
                      </a:r>
                    </a:p>
                  </a:txBody>
                  <a:tcPr marL="84406" marR="84406" marT="42203" marB="42203" anchor="ctr"/>
                </a:tc>
                <a:extLst>
                  <a:ext uri="{0D108BD9-81ED-4DB2-BD59-A6C34878D82A}">
                    <a16:rowId xmlns:a16="http://schemas.microsoft.com/office/drawing/2014/main" val="10001"/>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14</a:t>
                      </a:r>
                    </a:p>
                  </a:txBody>
                  <a:tcPr marL="84406" marR="84406" marT="42203" marB="42203" anchor="ctr"/>
                </a:tc>
                <a:extLst>
                  <a:ext uri="{0D108BD9-81ED-4DB2-BD59-A6C34878D82A}">
                    <a16:rowId xmlns:a16="http://schemas.microsoft.com/office/drawing/2014/main" val="10002"/>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15</a:t>
                      </a:r>
                    </a:p>
                  </a:txBody>
                  <a:tcPr marL="84406" marR="84406" marT="42203" marB="42203" anchor="ctr"/>
                </a:tc>
                <a:extLst>
                  <a:ext uri="{0D108BD9-81ED-4DB2-BD59-A6C34878D82A}">
                    <a16:rowId xmlns:a16="http://schemas.microsoft.com/office/drawing/2014/main" val="10003"/>
                  </a:ext>
                </a:extLst>
              </a:tr>
              <a:tr h="342314">
                <a:tc>
                  <a:txBody>
                    <a:bodyPr/>
                    <a:lstStyle/>
                    <a:p>
                      <a:r>
                        <a:rPr lang="id-ID" sz="1200" b="1" dirty="0" smtClean="0">
                          <a:solidFill>
                            <a:srgbClr val="EB1A64"/>
                          </a:solidFill>
                        </a:rPr>
                        <a:t>Bab 4</a:t>
                      </a:r>
                      <a:endParaRPr lang="id-ID" sz="1200" b="1" dirty="0">
                        <a:solidFill>
                          <a:srgbClr val="EB1A64"/>
                        </a:solidFill>
                      </a:endParaRPr>
                    </a:p>
                  </a:txBody>
                  <a:tcPr marL="84406" marR="84406" marT="42203" marB="42203" anchor="ctr"/>
                </a:tc>
                <a:tc>
                  <a:txBody>
                    <a:bodyPr/>
                    <a:lstStyle/>
                    <a:p>
                      <a:r>
                        <a:rPr lang="id-ID" sz="1200" b="1" dirty="0" smtClean="0">
                          <a:solidFill>
                            <a:srgbClr val="EB1A64"/>
                          </a:solidFill>
                        </a:rPr>
                        <a:t>Judul Bab ..............................................................................</a:t>
                      </a:r>
                      <a:endParaRPr lang="id-ID" sz="1200" b="1" dirty="0">
                        <a:solidFill>
                          <a:srgbClr val="EB1A64"/>
                        </a:solidFill>
                      </a:endParaRPr>
                    </a:p>
                  </a:txBody>
                  <a:tcPr marL="84406" marR="84406" marT="42203" marB="42203" anchor="ctr"/>
                </a:tc>
                <a:tc>
                  <a:txBody>
                    <a:bodyPr/>
                    <a:lstStyle/>
                    <a:p>
                      <a:r>
                        <a:rPr lang="id-ID" sz="1200" dirty="0" smtClean="0"/>
                        <a:t>16</a:t>
                      </a:r>
                      <a:endParaRPr lang="id-ID" sz="1200" dirty="0"/>
                    </a:p>
                  </a:txBody>
                  <a:tcPr marL="84406" marR="84406" marT="42203" marB="42203" anchor="ctr"/>
                </a:tc>
                <a:extLst>
                  <a:ext uri="{0D108BD9-81ED-4DB2-BD59-A6C34878D82A}">
                    <a16:rowId xmlns:a16="http://schemas.microsoft.com/office/drawing/2014/main" val="10004"/>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17</a:t>
                      </a:r>
                      <a:endParaRPr lang="id-ID" sz="1200" dirty="0"/>
                    </a:p>
                  </a:txBody>
                  <a:tcPr marL="84406" marR="84406" marT="42203" marB="42203" anchor="ctr"/>
                </a:tc>
                <a:extLst>
                  <a:ext uri="{0D108BD9-81ED-4DB2-BD59-A6C34878D82A}">
                    <a16:rowId xmlns:a16="http://schemas.microsoft.com/office/drawing/2014/main" val="10005"/>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18</a:t>
                      </a:r>
                      <a:endParaRPr lang="id-ID" sz="1200" dirty="0"/>
                    </a:p>
                  </a:txBody>
                  <a:tcPr marL="84406" marR="84406" marT="42203" marB="42203" anchor="ctr"/>
                </a:tc>
                <a:extLst>
                  <a:ext uri="{0D108BD9-81ED-4DB2-BD59-A6C34878D82A}">
                    <a16:rowId xmlns:a16="http://schemas.microsoft.com/office/drawing/2014/main" val="10006"/>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19</a:t>
                      </a:r>
                      <a:endParaRPr lang="id-ID" sz="1200" dirty="0"/>
                    </a:p>
                  </a:txBody>
                  <a:tcPr marL="84406" marR="84406" marT="42203" marB="42203" anchor="ctr"/>
                </a:tc>
                <a:extLst>
                  <a:ext uri="{0D108BD9-81ED-4DB2-BD59-A6C34878D82A}">
                    <a16:rowId xmlns:a16="http://schemas.microsoft.com/office/drawing/2014/main" val="10007"/>
                  </a:ext>
                </a:extLst>
              </a:tr>
              <a:tr h="342314">
                <a:tc gridSpan="2">
                  <a:txBody>
                    <a:bodyPr/>
                    <a:lstStyle/>
                    <a:p>
                      <a:r>
                        <a:rPr lang="id-ID" sz="1200" dirty="0" smtClean="0"/>
                        <a:t>Kesimpulan .................................................................................................</a:t>
                      </a:r>
                      <a:endParaRPr lang="id-ID" sz="1200" dirty="0"/>
                    </a:p>
                  </a:txBody>
                  <a:tcPr marL="84406" marR="84406" marT="42203" marB="42203" anchor="ctr"/>
                </a:tc>
                <a:tc hMerge="1">
                  <a:txBody>
                    <a:bodyPr/>
                    <a:lstStyle/>
                    <a:p>
                      <a:endParaRPr lang="id-ID"/>
                    </a:p>
                  </a:txBody>
                  <a:tcPr/>
                </a:tc>
                <a:tc>
                  <a:txBody>
                    <a:bodyPr/>
                    <a:lstStyle/>
                    <a:p>
                      <a:endParaRPr lang="id-ID" sz="1200" dirty="0"/>
                    </a:p>
                  </a:txBody>
                  <a:tcPr marL="84406" marR="84406" marT="42203" marB="42203" anchor="ctr"/>
                </a:tc>
                <a:extLst>
                  <a:ext uri="{0D108BD9-81ED-4DB2-BD59-A6C34878D82A}">
                    <a16:rowId xmlns:a16="http://schemas.microsoft.com/office/drawing/2014/main" val="10008"/>
                  </a:ext>
                </a:extLst>
              </a:tr>
              <a:tr h="342314">
                <a:tc gridSpan="2">
                  <a:txBody>
                    <a:bodyPr/>
                    <a:lstStyle/>
                    <a:p>
                      <a:r>
                        <a:rPr lang="id-ID" sz="1200" dirty="0" smtClean="0"/>
                        <a:t>Tentang Penulis ..........................................................................................</a:t>
                      </a:r>
                      <a:endParaRPr lang="id-ID" sz="1200" dirty="0"/>
                    </a:p>
                  </a:txBody>
                  <a:tcPr marL="84406" marR="84406" marT="42203" marB="42203" anchor="ctr"/>
                </a:tc>
                <a:tc hMerge="1">
                  <a:txBody>
                    <a:bodyPr/>
                    <a:lstStyle/>
                    <a:p>
                      <a:endParaRPr lang="id-ID"/>
                    </a:p>
                  </a:txBody>
                  <a:tcPr/>
                </a:tc>
                <a:tc>
                  <a:txBody>
                    <a:bodyPr/>
                    <a:lstStyle/>
                    <a:p>
                      <a:endParaRPr lang="id-ID" sz="1200" dirty="0"/>
                    </a:p>
                  </a:txBody>
                  <a:tcPr marL="84406" marR="84406" marT="42203" marB="42203" anchor="ctr"/>
                </a:tc>
                <a:extLst>
                  <a:ext uri="{0D108BD9-81ED-4DB2-BD59-A6C34878D82A}">
                    <a16:rowId xmlns:a16="http://schemas.microsoft.com/office/drawing/2014/main" val="10009"/>
                  </a:ext>
                </a:extLst>
              </a:tr>
            </a:tbl>
          </a:graphicData>
        </a:graphic>
      </p:graphicFrame>
      <p:sp>
        <p:nvSpPr>
          <p:cNvPr id="9" name="TextBox 8"/>
          <p:cNvSpPr txBox="1"/>
          <p:nvPr/>
        </p:nvSpPr>
        <p:spPr>
          <a:xfrm>
            <a:off x="4129154" y="495601"/>
            <a:ext cx="2290349" cy="234360"/>
          </a:xfrm>
          <a:prstGeom prst="rect">
            <a:avLst/>
          </a:prstGeom>
          <a:noFill/>
        </p:spPr>
        <p:txBody>
          <a:bodyPr wrap="square" rtlCol="0">
            <a:spAutoFit/>
          </a:bodyPr>
          <a:lstStyle/>
          <a:p>
            <a:r>
              <a:rPr lang="id-ID" sz="923" dirty="0">
                <a:solidFill>
                  <a:schemeClr val="bg1"/>
                </a:solidFill>
              </a:rPr>
              <a:t>Neque porro quisquam est qui </a:t>
            </a:r>
            <a:r>
              <a:rPr lang="id-ID" sz="923" dirty="0">
                <a:solidFill>
                  <a:schemeClr val="bg1"/>
                </a:solidFill>
              </a:rPr>
              <a:t>dolorem ...</a:t>
            </a:r>
            <a:endParaRPr lang="id-ID" sz="923" dirty="0">
              <a:solidFill>
                <a:schemeClr val="bg1"/>
              </a:solidFill>
            </a:endParaRPr>
          </a:p>
        </p:txBody>
      </p:sp>
      <p:sp>
        <p:nvSpPr>
          <p:cNvPr id="10" name="Rectangle 9"/>
          <p:cNvSpPr/>
          <p:nvPr/>
        </p:nvSpPr>
        <p:spPr>
          <a:xfrm>
            <a:off x="657225"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999821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r="-52000"/>
          </a:stretch>
        </a:blipFill>
        <a:effectLst/>
      </p:bgPr>
    </p:bg>
    <p:spTree>
      <p:nvGrpSpPr>
        <p:cNvPr id="1" name=""/>
        <p:cNvGrpSpPr/>
        <p:nvPr/>
      </p:nvGrpSpPr>
      <p:grpSpPr>
        <a:xfrm>
          <a:off x="0" y="0"/>
          <a:ext cx="0" cy="0"/>
          <a:chOff x="0" y="0"/>
          <a:chExt cx="0" cy="0"/>
        </a:xfrm>
      </p:grpSpPr>
      <p:sp>
        <p:nvSpPr>
          <p:cNvPr id="7" name="Parallelogram 6"/>
          <p:cNvSpPr/>
          <p:nvPr/>
        </p:nvSpPr>
        <p:spPr>
          <a:xfrm rot="16200000">
            <a:off x="1512754" y="585532"/>
            <a:ext cx="4096263" cy="6594231"/>
          </a:xfrm>
          <a:prstGeom prst="parallelogram">
            <a:avLst>
              <a:gd name="adj" fmla="val 41560"/>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 name="Flowchart: Off-page Connector 2"/>
          <p:cNvSpPr/>
          <p:nvPr/>
        </p:nvSpPr>
        <p:spPr>
          <a:xfrm flipV="1">
            <a:off x="0" y="4876800"/>
            <a:ext cx="6858000" cy="4267200"/>
          </a:xfrm>
          <a:prstGeom prst="flowChartOffpageConnector">
            <a:avLst/>
          </a:prstGeom>
          <a:gradFill>
            <a:gsLst>
              <a:gs pos="0">
                <a:srgbClr val="EB1A64"/>
              </a:gs>
              <a:gs pos="100000">
                <a:srgbClr val="722A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 name="Isosceles Triangle 3"/>
          <p:cNvSpPr/>
          <p:nvPr/>
        </p:nvSpPr>
        <p:spPr>
          <a:xfrm rot="5400000">
            <a:off x="704035" y="-97060"/>
            <a:ext cx="2330205" cy="3738274"/>
          </a:xfrm>
          <a:prstGeom prs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4" name="Freeform 23"/>
          <p:cNvSpPr/>
          <p:nvPr/>
        </p:nvSpPr>
        <p:spPr>
          <a:xfrm>
            <a:off x="0" y="-5571"/>
            <a:ext cx="6866546" cy="2523688"/>
          </a:xfrm>
          <a:custGeom>
            <a:avLst/>
            <a:gdLst>
              <a:gd name="connsiteX0" fmla="*/ 3429000 w 6858000"/>
              <a:gd name="connsiteY0" fmla="*/ 2528949 h 2528949"/>
              <a:gd name="connsiteX1" fmla="*/ 6858000 w 6858000"/>
              <a:gd name="connsiteY1" fmla="*/ 1675509 h 2528949"/>
              <a:gd name="connsiteX2" fmla="*/ 6858000 w 6858000"/>
              <a:gd name="connsiteY2" fmla="*/ 0 h 2528949"/>
              <a:gd name="connsiteX3" fmla="*/ 0 w 6858000"/>
              <a:gd name="connsiteY3" fmla="*/ 0 h 2528949"/>
              <a:gd name="connsiteX4" fmla="*/ 0 w 6858000"/>
              <a:gd name="connsiteY4" fmla="*/ 1675509 h 252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528949">
                <a:moveTo>
                  <a:pt x="3429000" y="2528949"/>
                </a:moveTo>
                <a:lnTo>
                  <a:pt x="6858000" y="1675509"/>
                </a:lnTo>
                <a:lnTo>
                  <a:pt x="6858000" y="0"/>
                </a:lnTo>
                <a:lnTo>
                  <a:pt x="0" y="0"/>
                </a:lnTo>
                <a:lnTo>
                  <a:pt x="0" y="1675509"/>
                </a:lnTo>
                <a:close/>
              </a:path>
            </a:pathLst>
          </a:cu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Isosceles Triangle 15"/>
          <p:cNvSpPr/>
          <p:nvPr/>
        </p:nvSpPr>
        <p:spPr>
          <a:xfrm rot="16200000" flipH="1">
            <a:off x="4000703" y="180673"/>
            <a:ext cx="1976321" cy="3738274"/>
          </a:xfrm>
          <a:prstGeom prs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Rectangle 26"/>
          <p:cNvSpPr/>
          <p:nvPr/>
        </p:nvSpPr>
        <p:spPr>
          <a:xfrm>
            <a:off x="2831720" y="470804"/>
            <a:ext cx="1835981" cy="483031"/>
          </a:xfrm>
          <a:prstGeom prst="rect">
            <a:avLst/>
          </a:prstGeom>
          <a:noFill/>
        </p:spPr>
        <p:txBody>
          <a:bodyPr wrap="none" lIns="84406" tIns="42203" rIns="84406" bIns="42203">
            <a:spAutoFit/>
          </a:bodyPr>
          <a:lstStyle/>
          <a:p>
            <a:pPr algn="ctr"/>
            <a:r>
              <a:rPr lang="id-ID" sz="2585" dirty="0">
                <a:ln w="0"/>
                <a:solidFill>
                  <a:schemeClr val="bg1"/>
                </a:solidFill>
                <a:latin typeface="Longhaul" pitchFamily="2" charset="0"/>
              </a:rPr>
              <a:t>Logo Anda</a:t>
            </a:r>
            <a:endParaRPr lang="en-US" sz="2585" dirty="0">
              <a:ln w="0"/>
              <a:solidFill>
                <a:schemeClr val="bg1"/>
              </a:solidFill>
              <a:latin typeface="Longhaul" pitchFamily="2" charset="0"/>
            </a:endParaRPr>
          </a:p>
        </p:txBody>
      </p:sp>
      <p:grpSp>
        <p:nvGrpSpPr>
          <p:cNvPr id="28" name="Group 27"/>
          <p:cNvGrpSpPr/>
          <p:nvPr/>
        </p:nvGrpSpPr>
        <p:grpSpPr>
          <a:xfrm flipH="1">
            <a:off x="2353216" y="465637"/>
            <a:ext cx="421927" cy="487350"/>
            <a:chOff x="8451851" y="10483850"/>
            <a:chExt cx="1412875" cy="1631950"/>
          </a:xfrm>
          <a:solidFill>
            <a:schemeClr val="bg1"/>
          </a:solidFill>
        </p:grpSpPr>
        <p:sp>
          <p:nvSpPr>
            <p:cNvPr id="29"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0"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1"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4"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5"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sp>
        <p:nvSpPr>
          <p:cNvPr id="25" name="Rectangle 24"/>
          <p:cNvSpPr/>
          <p:nvPr/>
        </p:nvSpPr>
        <p:spPr>
          <a:xfrm>
            <a:off x="1710193" y="3085413"/>
            <a:ext cx="3459824" cy="1449002"/>
          </a:xfrm>
          <a:prstGeom prst="rect">
            <a:avLst/>
          </a:prstGeom>
          <a:noFill/>
        </p:spPr>
        <p:txBody>
          <a:bodyPr wrap="none" lIns="84406" tIns="42203" rIns="84406" bIns="42203">
            <a:spAutoFit/>
          </a:bodyPr>
          <a:lstStyle/>
          <a:p>
            <a:pPr algn="ctr"/>
            <a:r>
              <a:rPr lang="id-ID"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rPr>
              <a:t>1</a:t>
            </a:r>
          </a:p>
        </p:txBody>
      </p:sp>
      <p:sp>
        <p:nvSpPr>
          <p:cNvPr id="26" name="Rectangle 25"/>
          <p:cNvSpPr/>
          <p:nvPr/>
        </p:nvSpPr>
        <p:spPr>
          <a:xfrm>
            <a:off x="1710935" y="6124860"/>
            <a:ext cx="3515312" cy="1285737"/>
          </a:xfrm>
          <a:prstGeom prst="rect">
            <a:avLst/>
          </a:prstGeom>
        </p:spPr>
        <p:txBody>
          <a:bodyPr wrap="square">
            <a:spAutoFit/>
          </a:bodyPr>
          <a:lstStyle/>
          <a:p>
            <a:pPr algn="ctr"/>
            <a:r>
              <a:rPr lang="id-ID" sz="2585" dirty="0">
                <a:solidFill>
                  <a:schemeClr val="bg1"/>
                </a:solidFill>
                <a:ea typeface="Tahoma" panose="020B0604030504040204" pitchFamily="34" charset="0"/>
                <a:cs typeface="Tahoma" panose="020B0604030504040204" pitchFamily="34" charset="0"/>
              </a:rPr>
              <a:t>LOREM IPSUM DOLOR SIT AMET CONSECTETUR ADIPISCING ELIT</a:t>
            </a:r>
            <a:endParaRPr lang="id-ID" sz="2585"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2870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14"/>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17" name="Rectangle 16"/>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8" name="Rectangle 17"/>
          <p:cNvSpPr/>
          <p:nvPr/>
        </p:nvSpPr>
        <p:spPr>
          <a:xfrm>
            <a:off x="534573" y="8529123"/>
            <a:ext cx="790178"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9" name="Rectangle 18"/>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05</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1" name="Rectangle 20"/>
          <p:cNvSpPr/>
          <p:nvPr/>
        </p:nvSpPr>
        <p:spPr>
          <a:xfrm>
            <a:off x="530616" y="1017537"/>
            <a:ext cx="2434002" cy="2308324"/>
          </a:xfrm>
          <a:prstGeom prst="rect">
            <a:avLst/>
          </a:prstGeom>
        </p:spPr>
        <p:txBody>
          <a:bodyPr wrap="square">
            <a:spAutoFit/>
          </a:bodyPr>
          <a:lstStyle/>
          <a:p>
            <a:pPr algn="ctr"/>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sp>
        <p:nvSpPr>
          <p:cNvPr id="22" name="Rectangle 21"/>
          <p:cNvSpPr/>
          <p:nvPr/>
        </p:nvSpPr>
        <p:spPr>
          <a:xfrm>
            <a:off x="3302106" y="1289053"/>
            <a:ext cx="3103994"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3" name="Rectangle 22"/>
          <p:cNvSpPr/>
          <p:nvPr/>
        </p:nvSpPr>
        <p:spPr>
          <a:xfrm>
            <a:off x="3468827" y="5489516"/>
            <a:ext cx="2768461" cy="2862322"/>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00" dirty="0"/>
          </a:p>
        </p:txBody>
      </p:sp>
      <p:sp>
        <p:nvSpPr>
          <p:cNvPr id="24" name="Rectangle 23"/>
          <p:cNvSpPr/>
          <p:nvPr/>
        </p:nvSpPr>
        <p:spPr>
          <a:xfrm>
            <a:off x="3468827" y="3527408"/>
            <a:ext cx="2768461" cy="1754326"/>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Sed at ligula elementum, aliquet nulla eu, molestie enim. </a:t>
            </a:r>
            <a:endParaRPr lang="id-ID" sz="1200" dirty="0"/>
          </a:p>
        </p:txBody>
      </p:sp>
      <p:cxnSp>
        <p:nvCxnSpPr>
          <p:cNvPr id="25" name="Straight Connector 24"/>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pic>
        <p:nvPicPr>
          <p:cNvPr id="10" name="Picture Placeholder 9"/>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0470" r="10470"/>
          <a:stretch>
            <a:fillRect/>
          </a:stretch>
        </p:blipFill>
        <p:spPr/>
      </p:pic>
    </p:spTree>
    <p:extLst>
      <p:ext uri="{BB962C8B-B14F-4D97-AF65-F5344CB8AC3E}">
        <p14:creationId xmlns:p14="http://schemas.microsoft.com/office/powerpoint/2010/main" val="1827043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2971" y="4036980"/>
            <a:ext cx="1460877" cy="393007"/>
          </a:xfrm>
          <a:prstGeom prst="rect">
            <a:avLst/>
          </a:prstGeom>
          <a:noFill/>
        </p:spPr>
        <p:txBody>
          <a:bodyPr wrap="none" lIns="84406" tIns="42203" rIns="84406" bIns="42203">
            <a:spAutoFit/>
          </a:bodyPr>
          <a:lstStyle/>
          <a:p>
            <a:pPr algn="ctr"/>
            <a:r>
              <a:rPr lang="id-ID" sz="2000"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FLEKSIBEL</a:t>
            </a:r>
            <a:endParaRPr lang="en-US" sz="2000"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2" name="Rectangle 11"/>
          <p:cNvSpPr/>
          <p:nvPr/>
        </p:nvSpPr>
        <p:spPr>
          <a:xfrm>
            <a:off x="540414" y="4415624"/>
            <a:ext cx="1825986" cy="1200329"/>
          </a:xfrm>
          <a:prstGeom prst="rect">
            <a:avLst/>
          </a:prstGeom>
        </p:spPr>
        <p:txBody>
          <a:bodyPr wrap="square">
            <a:spAutoFit/>
          </a:bodyPr>
          <a:lstStyle/>
          <a:p>
            <a:pPr algn="ctr"/>
            <a:r>
              <a:rPr lang="id-ID" sz="1200" dirty="0">
                <a:solidFill>
                  <a:schemeClr val="bg2">
                    <a:lumMod val="25000"/>
                  </a:schemeClr>
                </a:solidFill>
                <a:latin typeface="Open Sans"/>
              </a:rPr>
              <a:t>Lorem ipsum dolor sit amet, consectetur adipiscing elit. Cras non tristique magna. Sed sodales lobortis est sit amet placerat</a:t>
            </a:r>
            <a:r>
              <a:rPr lang="id-ID" sz="1200" dirty="0">
                <a:solidFill>
                  <a:schemeClr val="bg2">
                    <a:lumMod val="25000"/>
                  </a:schemeClr>
                </a:solidFill>
                <a:latin typeface="Open Sans"/>
              </a:rPr>
              <a:t>.</a:t>
            </a:r>
            <a:endParaRPr lang="id-ID" sz="1200" dirty="0">
              <a:solidFill>
                <a:schemeClr val="bg2">
                  <a:lumMod val="25000"/>
                </a:schemeClr>
              </a:solidFill>
              <a:latin typeface="Open Sans"/>
            </a:endParaRPr>
          </a:p>
        </p:txBody>
      </p:sp>
      <p:sp>
        <p:nvSpPr>
          <p:cNvPr id="13" name="Rectangle 12"/>
          <p:cNvSpPr/>
          <p:nvPr/>
        </p:nvSpPr>
        <p:spPr>
          <a:xfrm>
            <a:off x="2696456" y="4036980"/>
            <a:ext cx="1619575" cy="426093"/>
          </a:xfrm>
          <a:prstGeom prst="rect">
            <a:avLst/>
          </a:prstGeom>
          <a:noFill/>
        </p:spPr>
        <p:txBody>
          <a:bodyPr wrap="none" lIns="84406" tIns="42203" rIns="84406" bIns="42203">
            <a:spAutoFit/>
          </a:bodyPr>
          <a:lstStyle/>
          <a:p>
            <a:pPr algn="ctr"/>
            <a:r>
              <a:rPr lang="id-ID" sz="2215" dirty="0">
                <a:ln w="0"/>
                <a:solidFill>
                  <a:srgbClr val="722AD9"/>
                </a:solidFill>
                <a:latin typeface="Segoe UI Black" panose="020B0A02040204020203" pitchFamily="34" charset="0"/>
                <a:ea typeface="Segoe UI Black" panose="020B0A02040204020203" pitchFamily="34" charset="0"/>
                <a:cs typeface="Segoe UI Black" panose="020B0A02040204020203" pitchFamily="34" charset="0"/>
              </a:rPr>
              <a:t>LIMITLESS</a:t>
            </a:r>
            <a:endParaRPr lang="en-US" sz="2215" dirty="0">
              <a:ln w="0"/>
              <a:solidFill>
                <a:srgbClr val="722AD9"/>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4" name="Rectangle 13"/>
          <p:cNvSpPr/>
          <p:nvPr/>
        </p:nvSpPr>
        <p:spPr>
          <a:xfrm>
            <a:off x="2593249" y="4415624"/>
            <a:ext cx="1825986" cy="1200329"/>
          </a:xfrm>
          <a:prstGeom prst="rect">
            <a:avLst/>
          </a:prstGeom>
        </p:spPr>
        <p:txBody>
          <a:bodyPr wrap="square">
            <a:spAutoFit/>
          </a:bodyPr>
          <a:lstStyle/>
          <a:p>
            <a:pPr algn="ctr"/>
            <a:r>
              <a:rPr lang="id-ID" sz="1200" dirty="0">
                <a:solidFill>
                  <a:schemeClr val="bg2">
                    <a:lumMod val="25000"/>
                  </a:schemeClr>
                </a:solidFill>
                <a:latin typeface="Open Sans"/>
              </a:rPr>
              <a:t>Lorem ipsum dolor sit amet, consectetur adipiscing elit. Cras non tristique magna. Sed sodales lobortis est sit amet placerat</a:t>
            </a:r>
            <a:r>
              <a:rPr lang="id-ID" sz="1200" dirty="0">
                <a:solidFill>
                  <a:schemeClr val="bg2">
                    <a:lumMod val="25000"/>
                  </a:schemeClr>
                </a:solidFill>
                <a:latin typeface="Open Sans"/>
              </a:rPr>
              <a:t>.</a:t>
            </a:r>
            <a:endParaRPr lang="id-ID" sz="1200" dirty="0">
              <a:solidFill>
                <a:schemeClr val="bg2">
                  <a:lumMod val="25000"/>
                </a:schemeClr>
              </a:solidFill>
              <a:latin typeface="Open Sans"/>
            </a:endParaRPr>
          </a:p>
        </p:txBody>
      </p:sp>
      <p:sp>
        <p:nvSpPr>
          <p:cNvPr id="22" name="Rectangle 21"/>
          <p:cNvSpPr/>
          <p:nvPr/>
        </p:nvSpPr>
        <p:spPr>
          <a:xfrm>
            <a:off x="586746" y="981506"/>
            <a:ext cx="2520463" cy="1278634"/>
          </a:xfrm>
          <a:prstGeom prst="rect">
            <a:avLst/>
          </a:prstGeom>
          <a:noFill/>
        </p:spPr>
        <p:txBody>
          <a:bodyPr wrap="none" lIns="84406" tIns="42203" rIns="84406" bIns="42203">
            <a:spAutoFit/>
          </a:bodyPr>
          <a:lstStyle/>
          <a:p>
            <a:r>
              <a:rPr lang="id-ID"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KEUNGGULAN</a:t>
            </a:r>
          </a:p>
          <a:p>
            <a:r>
              <a:rPr lang="id-ID"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BERJUALAN</a:t>
            </a:r>
          </a:p>
          <a:p>
            <a:r>
              <a:rPr lang="id-ID"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DI FACEBOOK</a:t>
            </a:r>
            <a:endParaRPr lang="en-US"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4" name="Group 3"/>
          <p:cNvGrpSpPr/>
          <p:nvPr/>
        </p:nvGrpSpPr>
        <p:grpSpPr>
          <a:xfrm>
            <a:off x="921758" y="2578732"/>
            <a:ext cx="1120492" cy="1120492"/>
            <a:chOff x="636621" y="2799962"/>
            <a:chExt cx="1213866" cy="1213866"/>
          </a:xfrm>
        </p:grpSpPr>
        <p:sp>
          <p:nvSpPr>
            <p:cNvPr id="32" name="Oval 31"/>
            <p:cNvSpPr/>
            <p:nvPr/>
          </p:nvSpPr>
          <p:spPr>
            <a:xfrm>
              <a:off x="636621" y="2799962"/>
              <a:ext cx="1213866" cy="1213866"/>
            </a:xfrm>
            <a:prstGeom prst="ellipse">
              <a:avLst/>
            </a:prstGeom>
            <a:solidFill>
              <a:srgbClr val="EB1A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915560" y="3089703"/>
              <a:ext cx="652277" cy="652277"/>
            </a:xfrm>
            <a:prstGeom prst="rect">
              <a:avLst/>
            </a:prstGeom>
          </p:spPr>
        </p:pic>
      </p:grpSp>
      <p:grpSp>
        <p:nvGrpSpPr>
          <p:cNvPr id="19" name="Group 18"/>
          <p:cNvGrpSpPr/>
          <p:nvPr/>
        </p:nvGrpSpPr>
        <p:grpSpPr>
          <a:xfrm>
            <a:off x="2871361" y="2578732"/>
            <a:ext cx="1120492" cy="1120492"/>
            <a:chOff x="9666683" y="4590263"/>
            <a:chExt cx="1213866" cy="1213866"/>
          </a:xfrm>
        </p:grpSpPr>
        <p:sp>
          <p:nvSpPr>
            <p:cNvPr id="7" name="Oval 6"/>
            <p:cNvSpPr/>
            <p:nvPr/>
          </p:nvSpPr>
          <p:spPr>
            <a:xfrm>
              <a:off x="9666683" y="4590263"/>
              <a:ext cx="1213866" cy="1213866"/>
            </a:xfrm>
            <a:prstGeom prst="ellipse">
              <a:avLst/>
            </a:prstGeom>
            <a:solidFill>
              <a:srgbClr val="722AD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855396" y="4867732"/>
              <a:ext cx="866216" cy="866216"/>
            </a:xfrm>
            <a:prstGeom prst="rect">
              <a:avLst/>
            </a:prstGeom>
          </p:spPr>
        </p:pic>
      </p:grpSp>
      <p:grpSp>
        <p:nvGrpSpPr>
          <p:cNvPr id="28" name="Group 27"/>
          <p:cNvGrpSpPr/>
          <p:nvPr/>
        </p:nvGrpSpPr>
        <p:grpSpPr>
          <a:xfrm>
            <a:off x="4918863" y="2578732"/>
            <a:ext cx="1120492" cy="1120492"/>
            <a:chOff x="9666683" y="6722077"/>
            <a:chExt cx="1213866" cy="1213866"/>
          </a:xfrm>
        </p:grpSpPr>
        <p:sp>
          <p:nvSpPr>
            <p:cNvPr id="9" name="Oval 8"/>
            <p:cNvSpPr/>
            <p:nvPr/>
          </p:nvSpPr>
          <p:spPr>
            <a:xfrm>
              <a:off x="9666683" y="6722077"/>
              <a:ext cx="1213866" cy="1213866"/>
            </a:xfrm>
            <a:prstGeom prst="ellipse">
              <a:avLst/>
            </a:prstGeom>
            <a:solidFill>
              <a:srgbClr val="FB741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855396" y="6954850"/>
              <a:ext cx="824254" cy="824254"/>
            </a:xfrm>
            <a:prstGeom prst="rect">
              <a:avLst/>
            </a:prstGeom>
          </p:spPr>
        </p:pic>
      </p:grpSp>
      <p:sp>
        <p:nvSpPr>
          <p:cNvPr id="27" name="Rectangle 26"/>
          <p:cNvSpPr/>
          <p:nvPr/>
        </p:nvSpPr>
        <p:spPr>
          <a:xfrm>
            <a:off x="574622" y="1008369"/>
            <a:ext cx="5609022" cy="117083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9" name="Rectangle 28"/>
          <p:cNvSpPr/>
          <p:nvPr/>
        </p:nvSpPr>
        <p:spPr>
          <a:xfrm>
            <a:off x="4841646" y="4036980"/>
            <a:ext cx="1274930" cy="426093"/>
          </a:xfrm>
          <a:prstGeom prst="rect">
            <a:avLst/>
          </a:prstGeom>
          <a:noFill/>
        </p:spPr>
        <p:txBody>
          <a:bodyPr wrap="none" lIns="84406" tIns="42203" rIns="84406" bIns="42203">
            <a:spAutoFit/>
          </a:bodyPr>
          <a:lstStyle/>
          <a:p>
            <a:pPr algn="ctr"/>
            <a:r>
              <a:rPr lang="id-ID" sz="2215" dirty="0">
                <a:ln w="0"/>
                <a:solidFill>
                  <a:srgbClr val="FB741B"/>
                </a:solidFill>
                <a:latin typeface="Segoe UI Black" panose="020B0A02040204020203" pitchFamily="34" charset="0"/>
                <a:ea typeface="Segoe UI Black" panose="020B0A02040204020203" pitchFamily="34" charset="0"/>
                <a:cs typeface="Segoe UI Black" panose="020B0A02040204020203" pitchFamily="34" charset="0"/>
              </a:rPr>
              <a:t>MOBILE</a:t>
            </a:r>
            <a:endParaRPr lang="en-US" sz="2215" dirty="0">
              <a:ln w="0"/>
              <a:solidFill>
                <a:srgbClr val="FB741B"/>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0" name="Rectangle 29"/>
          <p:cNvSpPr/>
          <p:nvPr/>
        </p:nvSpPr>
        <p:spPr>
          <a:xfrm>
            <a:off x="4566117" y="4415624"/>
            <a:ext cx="1825986" cy="1200329"/>
          </a:xfrm>
          <a:prstGeom prst="rect">
            <a:avLst/>
          </a:prstGeom>
        </p:spPr>
        <p:txBody>
          <a:bodyPr wrap="square">
            <a:spAutoFit/>
          </a:bodyPr>
          <a:lstStyle/>
          <a:p>
            <a:pPr algn="ctr"/>
            <a:r>
              <a:rPr lang="id-ID" sz="1200" dirty="0">
                <a:solidFill>
                  <a:schemeClr val="bg2">
                    <a:lumMod val="25000"/>
                  </a:schemeClr>
                </a:solidFill>
                <a:latin typeface="Open Sans"/>
              </a:rPr>
              <a:t>Lorem ipsum dolor sit amet, consectetur adipiscing elit. Cras non tristique magna. Sed sodales lobortis est sit amet placerat</a:t>
            </a:r>
            <a:r>
              <a:rPr lang="id-ID" sz="1200" dirty="0">
                <a:solidFill>
                  <a:schemeClr val="bg2">
                    <a:lumMod val="25000"/>
                  </a:schemeClr>
                </a:solidFill>
                <a:latin typeface="Open Sans"/>
              </a:rPr>
              <a:t>.</a:t>
            </a:r>
            <a:endParaRPr lang="id-ID" sz="1200" dirty="0">
              <a:solidFill>
                <a:schemeClr val="bg2">
                  <a:lumMod val="25000"/>
                </a:schemeClr>
              </a:solidFill>
              <a:latin typeface="Open Sans"/>
            </a:endParaRPr>
          </a:p>
        </p:txBody>
      </p:sp>
      <p:sp>
        <p:nvSpPr>
          <p:cNvPr id="34" name="Rectangle 33"/>
          <p:cNvSpPr/>
          <p:nvPr/>
        </p:nvSpPr>
        <p:spPr>
          <a:xfrm>
            <a:off x="644963" y="5892752"/>
            <a:ext cx="5609022" cy="2308324"/>
          </a:xfrm>
          <a:prstGeom prst="rect">
            <a:avLst/>
          </a:prstGeom>
        </p:spPr>
        <p:txBody>
          <a:bodyPr wrap="square">
            <a:spAutoFit/>
          </a:bodyPr>
          <a:lstStyle/>
          <a:p>
            <a:pPr>
              <a:lnSpc>
                <a:spcPct val="150000"/>
              </a:lnSpc>
            </a:pPr>
            <a:r>
              <a:rPr lang="id-ID" sz="1200" dirty="0">
                <a:solidFill>
                  <a:srgbClr val="000000"/>
                </a:solidFill>
                <a:latin typeface="Open Sans"/>
              </a:rPr>
              <a:t>Donec </a:t>
            </a:r>
            <a:r>
              <a:rPr lang="id-ID" sz="1200" dirty="0">
                <a:solidFill>
                  <a:srgbClr val="000000"/>
                </a:solidFill>
                <a:latin typeface="Open Sans"/>
              </a:rPr>
              <a:t>fermentum ligula et interdum varius. Nam malesuada massa id pulvinar volutpat. Cras sollicitudin convallis orci ullamcorper mollis. Nam sed sapien sapien. Nunc justo libero, tristique sed enim eu, tristique fringilla felis. Ut euismod nibh in pharetra molestie. </a:t>
            </a:r>
            <a:endParaRPr lang="id-ID" sz="1200" dirty="0">
              <a:solidFill>
                <a:srgbClr val="000000"/>
              </a:solidFill>
              <a:latin typeface="Open Sans"/>
            </a:endParaRPr>
          </a:p>
          <a:p>
            <a:pPr>
              <a:lnSpc>
                <a:spcPct val="150000"/>
              </a:lnSpc>
            </a:pPr>
            <a:endParaRPr lang="id-ID" sz="1200" dirty="0">
              <a:solidFill>
                <a:srgbClr val="000000"/>
              </a:solidFill>
              <a:latin typeface="Open Sans"/>
            </a:endParaRPr>
          </a:p>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24" name="Freeform 23"/>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26" name="Rectangle 25"/>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37" name="Rectangle 36"/>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06</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38" name="Rectangle 37"/>
          <p:cNvSpPr/>
          <p:nvPr/>
        </p:nvSpPr>
        <p:spPr>
          <a:xfrm>
            <a:off x="534573" y="8529123"/>
            <a:ext cx="790178"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39" name="Straight Connector 38"/>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134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20" name="Rectangle 19"/>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1" name="Rectangle 20"/>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07</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Rectangle 21"/>
          <p:cNvSpPr/>
          <p:nvPr/>
        </p:nvSpPr>
        <p:spPr>
          <a:xfrm>
            <a:off x="534573" y="8529123"/>
            <a:ext cx="790178"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4" name="Rectangle 23"/>
          <p:cNvSpPr/>
          <p:nvPr/>
        </p:nvSpPr>
        <p:spPr>
          <a:xfrm>
            <a:off x="619580" y="4299760"/>
            <a:ext cx="2617106"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5" name="Rectangle 24"/>
          <p:cNvSpPr/>
          <p:nvPr/>
        </p:nvSpPr>
        <p:spPr>
          <a:xfrm>
            <a:off x="3730173" y="4292502"/>
            <a:ext cx="2572200"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6" name="Rectangle 25"/>
          <p:cNvSpPr/>
          <p:nvPr/>
        </p:nvSpPr>
        <p:spPr>
          <a:xfrm>
            <a:off x="587042" y="6954563"/>
            <a:ext cx="5855961" cy="1200329"/>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cxnSp>
        <p:nvCxnSpPr>
          <p:cNvPr id="27" name="Straight Connector 26"/>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0552" b="10552"/>
          <a:stretch>
            <a:fillRect/>
          </a:stretch>
        </p:blipFill>
        <p:spPr/>
      </p:pic>
    </p:spTree>
    <p:extLst>
      <p:ext uri="{BB962C8B-B14F-4D97-AF65-F5344CB8AC3E}">
        <p14:creationId xmlns:p14="http://schemas.microsoft.com/office/powerpoint/2010/main" val="1035960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r="-52000"/>
          </a:stretch>
        </a:blipFill>
        <a:effectLst/>
      </p:bgPr>
    </p:bg>
    <p:spTree>
      <p:nvGrpSpPr>
        <p:cNvPr id="1" name=""/>
        <p:cNvGrpSpPr/>
        <p:nvPr/>
      </p:nvGrpSpPr>
      <p:grpSpPr>
        <a:xfrm>
          <a:off x="0" y="0"/>
          <a:ext cx="0" cy="0"/>
          <a:chOff x="0" y="0"/>
          <a:chExt cx="0" cy="0"/>
        </a:xfrm>
      </p:grpSpPr>
      <p:sp>
        <p:nvSpPr>
          <p:cNvPr id="7" name="Parallelogram 6"/>
          <p:cNvSpPr/>
          <p:nvPr/>
        </p:nvSpPr>
        <p:spPr>
          <a:xfrm rot="16200000">
            <a:off x="1512754" y="585532"/>
            <a:ext cx="4096263" cy="6594231"/>
          </a:xfrm>
          <a:prstGeom prst="parallelogram">
            <a:avLst>
              <a:gd name="adj" fmla="val 41560"/>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 name="Flowchart: Off-page Connector 2"/>
          <p:cNvSpPr/>
          <p:nvPr/>
        </p:nvSpPr>
        <p:spPr>
          <a:xfrm flipV="1">
            <a:off x="0" y="4876800"/>
            <a:ext cx="6858000" cy="4267200"/>
          </a:xfrm>
          <a:prstGeom prst="flowChartOffpageConnector">
            <a:avLst/>
          </a:prstGeom>
          <a:gradFill>
            <a:gsLst>
              <a:gs pos="0">
                <a:srgbClr val="EB1A64"/>
              </a:gs>
              <a:gs pos="100000">
                <a:srgbClr val="722A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 name="Isosceles Triangle 3"/>
          <p:cNvSpPr/>
          <p:nvPr/>
        </p:nvSpPr>
        <p:spPr>
          <a:xfrm rot="5400000">
            <a:off x="704035" y="-97060"/>
            <a:ext cx="2330205" cy="3738274"/>
          </a:xfrm>
          <a:prstGeom prs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4" name="Freeform 23"/>
          <p:cNvSpPr/>
          <p:nvPr/>
        </p:nvSpPr>
        <p:spPr>
          <a:xfrm>
            <a:off x="0" y="-5571"/>
            <a:ext cx="6866546" cy="2523688"/>
          </a:xfrm>
          <a:custGeom>
            <a:avLst/>
            <a:gdLst>
              <a:gd name="connsiteX0" fmla="*/ 3429000 w 6858000"/>
              <a:gd name="connsiteY0" fmla="*/ 2528949 h 2528949"/>
              <a:gd name="connsiteX1" fmla="*/ 6858000 w 6858000"/>
              <a:gd name="connsiteY1" fmla="*/ 1675509 h 2528949"/>
              <a:gd name="connsiteX2" fmla="*/ 6858000 w 6858000"/>
              <a:gd name="connsiteY2" fmla="*/ 0 h 2528949"/>
              <a:gd name="connsiteX3" fmla="*/ 0 w 6858000"/>
              <a:gd name="connsiteY3" fmla="*/ 0 h 2528949"/>
              <a:gd name="connsiteX4" fmla="*/ 0 w 6858000"/>
              <a:gd name="connsiteY4" fmla="*/ 1675509 h 252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528949">
                <a:moveTo>
                  <a:pt x="3429000" y="2528949"/>
                </a:moveTo>
                <a:lnTo>
                  <a:pt x="6858000" y="1675509"/>
                </a:lnTo>
                <a:lnTo>
                  <a:pt x="6858000" y="0"/>
                </a:lnTo>
                <a:lnTo>
                  <a:pt x="0" y="0"/>
                </a:lnTo>
                <a:lnTo>
                  <a:pt x="0" y="1675509"/>
                </a:lnTo>
                <a:close/>
              </a:path>
            </a:pathLst>
          </a:cu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Isosceles Triangle 15"/>
          <p:cNvSpPr/>
          <p:nvPr/>
        </p:nvSpPr>
        <p:spPr>
          <a:xfrm rot="16200000" flipH="1">
            <a:off x="4000703" y="180673"/>
            <a:ext cx="1976321" cy="3738274"/>
          </a:xfrm>
          <a:prstGeom prs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Rectangle 26"/>
          <p:cNvSpPr/>
          <p:nvPr/>
        </p:nvSpPr>
        <p:spPr>
          <a:xfrm>
            <a:off x="2831720" y="470804"/>
            <a:ext cx="1835981" cy="483031"/>
          </a:xfrm>
          <a:prstGeom prst="rect">
            <a:avLst/>
          </a:prstGeom>
          <a:noFill/>
        </p:spPr>
        <p:txBody>
          <a:bodyPr wrap="none" lIns="84406" tIns="42203" rIns="84406" bIns="42203">
            <a:spAutoFit/>
          </a:bodyPr>
          <a:lstStyle/>
          <a:p>
            <a:pPr algn="ctr"/>
            <a:r>
              <a:rPr lang="id-ID" sz="2585" dirty="0">
                <a:ln w="0"/>
                <a:solidFill>
                  <a:schemeClr val="bg1"/>
                </a:solidFill>
                <a:latin typeface="Longhaul" pitchFamily="2" charset="0"/>
              </a:rPr>
              <a:t>Logo Anda</a:t>
            </a:r>
            <a:endParaRPr lang="en-US" sz="2585" dirty="0">
              <a:ln w="0"/>
              <a:solidFill>
                <a:schemeClr val="bg1"/>
              </a:solidFill>
              <a:latin typeface="Longhaul" pitchFamily="2" charset="0"/>
            </a:endParaRPr>
          </a:p>
        </p:txBody>
      </p:sp>
      <p:grpSp>
        <p:nvGrpSpPr>
          <p:cNvPr id="28" name="Group 27"/>
          <p:cNvGrpSpPr/>
          <p:nvPr/>
        </p:nvGrpSpPr>
        <p:grpSpPr>
          <a:xfrm flipH="1">
            <a:off x="2353216" y="465637"/>
            <a:ext cx="421927" cy="487350"/>
            <a:chOff x="8451851" y="10483850"/>
            <a:chExt cx="1412875" cy="1631950"/>
          </a:xfrm>
          <a:solidFill>
            <a:schemeClr val="bg1"/>
          </a:solidFill>
        </p:grpSpPr>
        <p:sp>
          <p:nvSpPr>
            <p:cNvPr id="29"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0"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1"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4"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5"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sp>
        <p:nvSpPr>
          <p:cNvPr id="25" name="Rectangle 24"/>
          <p:cNvSpPr/>
          <p:nvPr/>
        </p:nvSpPr>
        <p:spPr>
          <a:xfrm>
            <a:off x="1644470" y="3085413"/>
            <a:ext cx="3591269" cy="1449002"/>
          </a:xfrm>
          <a:prstGeom prst="rect">
            <a:avLst/>
          </a:prstGeom>
          <a:noFill/>
        </p:spPr>
        <p:txBody>
          <a:bodyPr wrap="none" lIns="84406" tIns="42203" rIns="84406" bIns="42203">
            <a:spAutoFit/>
          </a:bodyPr>
          <a:lstStyle/>
          <a:p>
            <a:pPr algn="ctr"/>
            <a:r>
              <a:rPr lang="id-ID"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rPr>
              <a:t>2</a:t>
            </a:r>
            <a:endParaRPr lang="en-US" sz="8862" dirty="0">
              <a:ln w="0"/>
              <a:solidFill>
                <a:schemeClr val="bg2">
                  <a:lumMod val="2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6" name="Rectangle 25"/>
          <p:cNvSpPr/>
          <p:nvPr/>
        </p:nvSpPr>
        <p:spPr>
          <a:xfrm>
            <a:off x="1710935" y="6124860"/>
            <a:ext cx="3515312" cy="1285737"/>
          </a:xfrm>
          <a:prstGeom prst="rect">
            <a:avLst/>
          </a:prstGeom>
        </p:spPr>
        <p:txBody>
          <a:bodyPr wrap="square">
            <a:spAutoFit/>
          </a:bodyPr>
          <a:lstStyle/>
          <a:p>
            <a:pPr algn="ctr"/>
            <a:r>
              <a:rPr lang="id-ID" sz="2585" dirty="0">
                <a:solidFill>
                  <a:schemeClr val="bg1"/>
                </a:solidFill>
                <a:ea typeface="Tahoma" panose="020B0604030504040204" pitchFamily="34" charset="0"/>
                <a:cs typeface="Tahoma" panose="020B0604030504040204" pitchFamily="34" charset="0"/>
              </a:rPr>
              <a:t>LOREM IPSUM DOLOR SIT AMET CONSECTETUR ADIPISCING ELIT</a:t>
            </a:r>
            <a:endParaRPr lang="id-ID" sz="2585"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47908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31"/>
          <p:cNvSpPr/>
          <p:nvPr/>
        </p:nvSpPr>
        <p:spPr>
          <a:xfrm>
            <a:off x="657225" y="337625"/>
            <a:ext cx="6010860" cy="506437"/>
          </a:xfrm>
          <a:custGeom>
            <a:avLst/>
            <a:gdLst>
              <a:gd name="connsiteX0" fmla="*/ 0 w 6010860"/>
              <a:gd name="connsiteY0" fmla="*/ 0 h 506437"/>
              <a:gd name="connsiteX1" fmla="*/ 6010860 w 6010860"/>
              <a:gd name="connsiteY1" fmla="*/ 0 h 506437"/>
              <a:gd name="connsiteX2" fmla="*/ 5813912 w 6010860"/>
              <a:gd name="connsiteY2" fmla="*/ 506437 h 506437"/>
              <a:gd name="connsiteX3" fmla="*/ 0 w 6010860"/>
              <a:gd name="connsiteY3" fmla="*/ 506437 h 506437"/>
            </a:gdLst>
            <a:ahLst/>
            <a:cxnLst>
              <a:cxn ang="0">
                <a:pos x="connsiteX0" y="connsiteY0"/>
              </a:cxn>
              <a:cxn ang="0">
                <a:pos x="connsiteX1" y="connsiteY1"/>
              </a:cxn>
              <a:cxn ang="0">
                <a:pos x="connsiteX2" y="connsiteY2"/>
              </a:cxn>
              <a:cxn ang="0">
                <a:pos x="connsiteX3" y="connsiteY3"/>
              </a:cxn>
            </a:cxnLst>
            <a:rect l="l" t="t" r="r" b="b"/>
            <a:pathLst>
              <a:path w="6010860" h="506437">
                <a:moveTo>
                  <a:pt x="0" y="0"/>
                </a:moveTo>
                <a:lnTo>
                  <a:pt x="6010860" y="0"/>
                </a:lnTo>
                <a:lnTo>
                  <a:pt x="5813912" y="506437"/>
                </a:lnTo>
                <a:lnTo>
                  <a:pt x="0" y="506437"/>
                </a:lnTo>
                <a:close/>
              </a:path>
            </a:pathLst>
          </a:cu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TextBox 32"/>
          <p:cNvSpPr txBox="1"/>
          <p:nvPr/>
        </p:nvSpPr>
        <p:spPr>
          <a:xfrm>
            <a:off x="3946939" y="8584524"/>
            <a:ext cx="2290349" cy="234360"/>
          </a:xfrm>
          <a:prstGeom prst="rect">
            <a:avLst/>
          </a:prstGeom>
          <a:noFill/>
        </p:spPr>
        <p:txBody>
          <a:bodyPr wrap="square" rtlCol="0">
            <a:spAutoFit/>
          </a:bodyPr>
          <a:lstStyle/>
          <a:p>
            <a:r>
              <a:rPr lang="id-ID" sz="923" dirty="0"/>
              <a:t>Neque porro quisquam est qui </a:t>
            </a:r>
            <a:r>
              <a:rPr lang="id-ID" sz="923" dirty="0"/>
              <a:t>dolorem ...</a:t>
            </a:r>
            <a:endParaRPr lang="id-ID" sz="923" dirty="0"/>
          </a:p>
        </p:txBody>
      </p:sp>
      <p:sp>
        <p:nvSpPr>
          <p:cNvPr id="34" name="Rectangle 33"/>
          <p:cNvSpPr/>
          <p:nvPr/>
        </p:nvSpPr>
        <p:spPr>
          <a:xfrm>
            <a:off x="1487219" y="396579"/>
            <a:ext cx="159553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35" name="Rectangle 34"/>
          <p:cNvSpPr/>
          <p:nvPr/>
        </p:nvSpPr>
        <p:spPr>
          <a:xfrm>
            <a:off x="783339" y="408301"/>
            <a:ext cx="442971" cy="341006"/>
          </a:xfrm>
          <a:prstGeom prst="rect">
            <a:avLst/>
          </a:prstGeom>
          <a:noFill/>
        </p:spPr>
        <p:txBody>
          <a:bodyPr wrap="none" lIns="84406" tIns="42203" rIns="84406" bIns="42203">
            <a:spAutoFit/>
          </a:bodyPr>
          <a:lstStyle/>
          <a:p>
            <a:pPr algn="ctr"/>
            <a:r>
              <a:rPr lang="en-US" sz="1662"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09</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36" name="Rectangle 35"/>
          <p:cNvSpPr/>
          <p:nvPr/>
        </p:nvSpPr>
        <p:spPr>
          <a:xfrm>
            <a:off x="534572" y="8529123"/>
            <a:ext cx="914399" cy="348109"/>
          </a:xfrm>
          <a:prstGeom prst="rect">
            <a:avLst/>
          </a:prstGeom>
        </p:spPr>
        <p:txBody>
          <a:bodyPr wrap="square">
            <a:spAutoFit/>
          </a:bodyPr>
          <a:lstStyle/>
          <a:p>
            <a:pPr algn="ctr"/>
            <a:r>
              <a:rPr lang="en-US" sz="1662" dirty="0" smtClean="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II</a:t>
            </a:r>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0" name="Rectangle 49"/>
          <p:cNvSpPr/>
          <p:nvPr/>
        </p:nvSpPr>
        <p:spPr>
          <a:xfrm>
            <a:off x="591753" y="5678518"/>
            <a:ext cx="5609022" cy="2308324"/>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endParaRPr lang="id-ID" sz="1200" dirty="0">
              <a:solidFill>
                <a:srgbClr val="000000"/>
              </a:solidFill>
              <a:latin typeface="Open Sans"/>
            </a:endParaRPr>
          </a:p>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51" name="Rectangle 50"/>
          <p:cNvSpPr/>
          <p:nvPr/>
        </p:nvSpPr>
        <p:spPr>
          <a:xfrm>
            <a:off x="644962" y="4314276"/>
            <a:ext cx="5609022" cy="117083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cxnSp>
        <p:nvCxnSpPr>
          <p:cNvPr id="52" name="Straight Connector 51"/>
          <p:cNvCxnSpPr/>
          <p:nvPr/>
        </p:nvCxnSpPr>
        <p:spPr>
          <a:xfrm>
            <a:off x="657225" y="8351838"/>
            <a:ext cx="5580063" cy="0"/>
          </a:xfrm>
          <a:prstGeom prst="line">
            <a:avLst/>
          </a:prstGeom>
          <a:ln w="28575">
            <a:solidFill>
              <a:srgbClr val="EB1A64"/>
            </a:solidFill>
          </a:ln>
        </p:spPr>
        <p:style>
          <a:lnRef idx="1">
            <a:schemeClr val="accent1"/>
          </a:lnRef>
          <a:fillRef idx="0">
            <a:schemeClr val="accent1"/>
          </a:fillRef>
          <a:effectRef idx="0">
            <a:schemeClr val="accent1"/>
          </a:effectRef>
          <a:fontRef idx="minor">
            <a:schemeClr val="tx1"/>
          </a:fontRef>
        </p:style>
      </p:cxnSp>
      <p:pic>
        <p:nvPicPr>
          <p:cNvPr id="17" name="Picture Placeholder 1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9482" b="9482"/>
          <a:stretch>
            <a:fillRect/>
          </a:stretch>
        </p:blipFill>
        <p:spPr/>
      </p:pic>
    </p:spTree>
    <p:extLst>
      <p:ext uri="{BB962C8B-B14F-4D97-AF65-F5344CB8AC3E}">
        <p14:creationId xmlns:p14="http://schemas.microsoft.com/office/powerpoint/2010/main" val="3455303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1686</TotalTime>
  <Words>2489</Words>
  <Application>Microsoft Office PowerPoint</Application>
  <PresentationFormat>Letter Paper (8.5x11 in)</PresentationFormat>
  <Paragraphs>194</Paragraphs>
  <Slides>21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Barlow ExtraBold</vt:lpstr>
      <vt:lpstr>Calibri</vt:lpstr>
      <vt:lpstr>Calibri Light</vt:lpstr>
      <vt:lpstr>Longhaul</vt:lpstr>
      <vt:lpstr>Open Sans</vt:lpstr>
      <vt:lpstr>Segoe UI</vt:lpstr>
      <vt:lpstr>Segoe UI Black</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128</cp:revision>
  <dcterms:created xsi:type="dcterms:W3CDTF">2018-12-05T06:41:57Z</dcterms:created>
  <dcterms:modified xsi:type="dcterms:W3CDTF">2020-10-23T01:10:30Z</dcterms:modified>
</cp:coreProperties>
</file>